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ays" charset="1" panose="02000505050000020004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slides/slide1.xml" Type="http://schemas.openxmlformats.org/officeDocument/2006/relationships/slide"/><Relationship Id="rId12" Target="slides/slide2.xml" Type="http://schemas.openxmlformats.org/officeDocument/2006/relationships/slide"/><Relationship Id="rId13" Target="slides/slide3.xml" Type="http://schemas.openxmlformats.org/officeDocument/2006/relationships/slide"/><Relationship Id="rId14" Target="slides/slide4.xml" Type="http://schemas.openxmlformats.org/officeDocument/2006/relationships/slide"/><Relationship Id="rId15" Target="slides/slide5.xml" Type="http://schemas.openxmlformats.org/officeDocument/2006/relationships/slide"/><Relationship Id="rId16" Target="slides/slide6.xml" Type="http://schemas.openxmlformats.org/officeDocument/2006/relationships/slide"/><Relationship Id="rId17" Target="slides/slide7.xml" Type="http://schemas.openxmlformats.org/officeDocument/2006/relationships/slide"/><Relationship Id="rId18" Target="slides/slide8.xml" Type="http://schemas.openxmlformats.org/officeDocument/2006/relationships/slide"/><Relationship Id="rId19" Target="slides/slide9.xml" Type="http://schemas.openxmlformats.org/officeDocument/2006/relationships/slide"/><Relationship Id="rId2" Target="presProps.xml" Type="http://schemas.openxmlformats.org/officeDocument/2006/relationships/presProps"/><Relationship Id="rId20" Target="slides/slide10.xml" Type="http://schemas.openxmlformats.org/officeDocument/2006/relationships/slide"/><Relationship Id="rId21" Target="slides/slide11.xml" Type="http://schemas.openxmlformats.org/officeDocument/2006/relationships/slide"/><Relationship Id="rId22" Target="slides/slide12.xml" Type="http://schemas.openxmlformats.org/officeDocument/2006/relationships/slide"/><Relationship Id="rId23" Target="slides/slide13.xml" Type="http://schemas.openxmlformats.org/officeDocument/2006/relationships/slide"/><Relationship Id="rId24" Target="slides/slide14.xml" Type="http://schemas.openxmlformats.org/officeDocument/2006/relationships/slide"/><Relationship Id="rId25" Target="slides/slide15.xml" Type="http://schemas.openxmlformats.org/officeDocument/2006/relationships/slide"/><Relationship Id="rId26" Target="slides/slide16.xml" Type="http://schemas.openxmlformats.org/officeDocument/2006/relationships/slide"/><Relationship Id="rId27" Target="slides/slide17.xml" Type="http://schemas.openxmlformats.org/officeDocument/2006/relationships/slide"/><Relationship Id="rId28" Target="slides/slide18.xml" Type="http://schemas.openxmlformats.org/officeDocument/2006/relationships/slide"/><Relationship Id="rId29" Target="slides/slide19.xml" Type="http://schemas.openxmlformats.org/officeDocument/2006/relationships/slide"/><Relationship Id="rId3" Target="viewProps.xml" Type="http://schemas.openxmlformats.org/officeDocument/2006/relationships/viewProps"/><Relationship Id="rId30" Target="slides/slide20.xml" Type="http://schemas.openxmlformats.org/officeDocument/2006/relationships/slide"/><Relationship Id="rId31" Target="slides/slide21.xml" Type="http://schemas.openxmlformats.org/officeDocument/2006/relationships/slide"/><Relationship Id="rId32" Target="slides/slide22.xml" Type="http://schemas.openxmlformats.org/officeDocument/2006/relationships/slide"/><Relationship Id="rId33" Target="slides/slide23.xml" Type="http://schemas.openxmlformats.org/officeDocument/2006/relationships/slide"/><Relationship Id="rId34" Target="slides/slide24.xml" Type="http://schemas.openxmlformats.org/officeDocument/2006/relationships/slide"/><Relationship Id="rId35" Target="slides/slide25.xml" Type="http://schemas.openxmlformats.org/officeDocument/2006/relationships/slide"/><Relationship Id="rId36" Target="slides/slide26.xml" Type="http://schemas.openxmlformats.org/officeDocument/2006/relationships/slide"/><Relationship Id="rId37" Target="slides/slide27.xml" Type="http://schemas.openxmlformats.org/officeDocument/2006/relationships/slide"/><Relationship Id="rId38" Target="slides/slide28.xml" Type="http://schemas.openxmlformats.org/officeDocument/2006/relationships/slide"/><Relationship Id="rId39" Target="slides/slide29.xml" Type="http://schemas.openxmlformats.org/officeDocument/2006/relationships/slide"/><Relationship Id="rId4" Target="theme/theme1.xml" Type="http://schemas.openxmlformats.org/officeDocument/2006/relationships/theme"/><Relationship Id="rId40" Target="slides/slide30.xml" Type="http://schemas.openxmlformats.org/officeDocument/2006/relationships/slide"/><Relationship Id="rId41" Target="slides/slide31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6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48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50.png" Type="http://schemas.openxmlformats.org/officeDocument/2006/relationships/image"/><Relationship Id="rId6" Target="../media/image51.svg" Type="http://schemas.openxmlformats.org/officeDocument/2006/relationships/image"/><Relationship Id="rId7" Target="../media/image52.png" Type="http://schemas.openxmlformats.org/officeDocument/2006/relationships/image"/><Relationship Id="rId8" Target="../media/image53.sv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png" Type="http://schemas.openxmlformats.org/officeDocument/2006/relationships/image"/><Relationship Id="rId4" Target="../media/image56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7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12" Target="../media/image12.png" Type="http://schemas.openxmlformats.org/officeDocument/2006/relationships/image"/><Relationship Id="rId13" Target="../media/image13.svg" Type="http://schemas.openxmlformats.org/officeDocument/2006/relationships/image"/><Relationship Id="rId14" Target="../media/image14.png" Type="http://schemas.openxmlformats.org/officeDocument/2006/relationships/image"/><Relationship Id="rId15" Target="../media/image15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453">
            <a:off x="-212140" y="-387358"/>
            <a:ext cx="18712279" cy="11061715"/>
          </a:xfrm>
          <a:custGeom>
            <a:avLst/>
            <a:gdLst/>
            <a:ahLst/>
            <a:cxnLst/>
            <a:rect r="r" b="b" t="t" l="l"/>
            <a:pathLst>
              <a:path h="11061715" w="18712279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4380858" y="4631522"/>
            <a:ext cx="9526284" cy="0"/>
          </a:xfrm>
          <a:prstGeom prst="line">
            <a:avLst/>
          </a:prstGeom>
          <a:ln cap="rnd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5372577" y="1528074"/>
            <a:ext cx="9794177" cy="1286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50"/>
              </a:lnSpc>
            </a:pPr>
            <a:r>
              <a:rPr lang="en-US" sz="9045" spc="334">
                <a:solidFill>
                  <a:srgbClr val="FFFFFF"/>
                </a:solidFill>
                <a:latin typeface="Days"/>
              </a:rPr>
              <a:t>Introduction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06171" y="5191125"/>
            <a:ext cx="10155178" cy="1771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56"/>
              </a:lnSpc>
            </a:pPr>
            <a:r>
              <a:rPr lang="en-US" sz="4233" spc="156">
                <a:solidFill>
                  <a:srgbClr val="FFFFFF"/>
                </a:solidFill>
                <a:latin typeface="Days"/>
              </a:rPr>
              <a:t>presented by :--&gt; JAYVIR SINGH</a:t>
            </a:r>
          </a:p>
          <a:p>
            <a:pPr algn="ctr">
              <a:lnSpc>
                <a:spcPts val="4656"/>
              </a:lnSpc>
            </a:pPr>
            <a:r>
              <a:rPr lang="en-US" sz="4233" spc="156">
                <a:solidFill>
                  <a:srgbClr val="FFFFFF"/>
                </a:solidFill>
                <a:latin typeface="Days"/>
              </a:rPr>
              <a:t>                                </a:t>
            </a:r>
          </a:p>
          <a:p>
            <a:pPr algn="ctr">
              <a:lnSpc>
                <a:spcPts val="4656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061257" y="6488897"/>
            <a:ext cx="13565988" cy="616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5"/>
              </a:lnSpc>
              <a:spcBef>
                <a:spcPct val="0"/>
              </a:spcBef>
            </a:pPr>
            <a:r>
              <a:rPr lang="en-US" sz="4314" spc="159">
                <a:solidFill>
                  <a:srgbClr val="FFFFFF"/>
                </a:solidFill>
                <a:latin typeface="Days"/>
              </a:rPr>
              <a:t>university :--&gt; AKTU Lucknow U.P.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06171" y="7743071"/>
            <a:ext cx="13565988" cy="121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5"/>
              </a:lnSpc>
            </a:pPr>
            <a:r>
              <a:rPr lang="en-US" sz="4314" spc="159">
                <a:solidFill>
                  <a:srgbClr val="FFFFFF"/>
                </a:solidFill>
                <a:latin typeface="Days"/>
              </a:rPr>
              <a:t>gitHub Link :--&gt;https://github.com/JYR-86  </a:t>
            </a:r>
          </a:p>
          <a:p>
            <a:pPr algn="ctr">
              <a:lnSpc>
                <a:spcPts val="474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8CB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4889" y="3743325"/>
            <a:ext cx="426562" cy="512247"/>
          </a:xfrm>
          <a:custGeom>
            <a:avLst/>
            <a:gdLst/>
            <a:ahLst/>
            <a:cxnLst/>
            <a:rect r="r" b="b" t="t" l="l"/>
            <a:pathLst>
              <a:path h="512247" w="426562">
                <a:moveTo>
                  <a:pt x="0" y="0"/>
                </a:moveTo>
                <a:lnTo>
                  <a:pt x="426562" y="0"/>
                </a:lnTo>
                <a:lnTo>
                  <a:pt x="426562" y="512247"/>
                </a:lnTo>
                <a:lnTo>
                  <a:pt x="0" y="512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1533" y="4392245"/>
            <a:ext cx="3447752" cy="415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2"/>
              </a:lnSpc>
              <a:spcBef>
                <a:spcPct val="0"/>
              </a:spcBef>
            </a:pPr>
            <a:r>
              <a:rPr lang="en-US" sz="2920" spc="108">
                <a:solidFill>
                  <a:srgbClr val="000000"/>
                </a:solidFill>
                <a:latin typeface="Days"/>
              </a:rPr>
              <a:t>Login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31533" y="4894798"/>
            <a:ext cx="3447752" cy="415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2"/>
              </a:lnSpc>
              <a:spcBef>
                <a:spcPct val="0"/>
              </a:spcBef>
            </a:pPr>
            <a:r>
              <a:rPr lang="en-US" sz="2920" spc="108">
                <a:solidFill>
                  <a:srgbClr val="000000"/>
                </a:solidFill>
                <a:latin typeface="Days"/>
              </a:rPr>
              <a:t>Seller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31533" y="5443537"/>
            <a:ext cx="3447752" cy="415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2"/>
              </a:lnSpc>
              <a:spcBef>
                <a:spcPct val="0"/>
              </a:spcBef>
            </a:pPr>
            <a:r>
              <a:rPr lang="en-US" sz="2920" spc="108">
                <a:solidFill>
                  <a:srgbClr val="000000"/>
                </a:solidFill>
                <a:latin typeface="Days"/>
              </a:rPr>
              <a:t>Contacts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225640" y="3623211"/>
            <a:ext cx="3447752" cy="415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2"/>
              </a:lnSpc>
              <a:spcBef>
                <a:spcPct val="0"/>
              </a:spcBef>
            </a:pPr>
            <a:r>
              <a:rPr lang="en-US" sz="2920" spc="108">
                <a:solidFill>
                  <a:srgbClr val="000000"/>
                </a:solidFill>
                <a:latin typeface="Days"/>
              </a:rPr>
              <a:t>Home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225640" y="4284147"/>
            <a:ext cx="3447752" cy="415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2"/>
              </a:lnSpc>
              <a:spcBef>
                <a:spcPct val="0"/>
              </a:spcBef>
            </a:pPr>
            <a:r>
              <a:rPr lang="en-US" sz="2920" spc="108">
                <a:solidFill>
                  <a:srgbClr val="000000"/>
                </a:solidFill>
                <a:latin typeface="Days"/>
              </a:rPr>
              <a:t>Cart Item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225640" y="5610225"/>
            <a:ext cx="3447752" cy="415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2"/>
              </a:lnSpc>
              <a:spcBef>
                <a:spcPct val="0"/>
              </a:spcBef>
            </a:pPr>
            <a:r>
              <a:rPr lang="en-US" sz="2920" spc="108">
                <a:solidFill>
                  <a:srgbClr val="000000"/>
                </a:solidFill>
                <a:latin typeface="Days"/>
              </a:rPr>
              <a:t>Profile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57756" y="5221555"/>
            <a:ext cx="3447752" cy="415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2"/>
              </a:lnSpc>
              <a:spcBef>
                <a:spcPct val="0"/>
              </a:spcBef>
            </a:pPr>
            <a:r>
              <a:rPr lang="en-US" sz="2920" spc="108">
                <a:solidFill>
                  <a:srgbClr val="000000"/>
                </a:solidFill>
                <a:latin typeface="Days"/>
              </a:rPr>
              <a:t>Logout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57756" y="5885511"/>
            <a:ext cx="3447752" cy="415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2"/>
              </a:lnSpc>
              <a:spcBef>
                <a:spcPct val="0"/>
              </a:spcBef>
            </a:pPr>
            <a:r>
              <a:rPr lang="en-US" sz="2920" spc="108">
                <a:solidFill>
                  <a:srgbClr val="000000"/>
                </a:solidFill>
                <a:latin typeface="Days"/>
              </a:rPr>
              <a:t>Profile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225640" y="4950093"/>
            <a:ext cx="3447752" cy="415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2"/>
              </a:lnSpc>
              <a:spcBef>
                <a:spcPct val="0"/>
              </a:spcBef>
            </a:pPr>
            <a:r>
              <a:rPr lang="en-US" sz="2920" spc="108">
                <a:solidFill>
                  <a:srgbClr val="000000"/>
                </a:solidFill>
                <a:latin typeface="Days"/>
              </a:rPr>
              <a:t>Logout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602138" y="4255572"/>
            <a:ext cx="426562" cy="512247"/>
          </a:xfrm>
          <a:custGeom>
            <a:avLst/>
            <a:gdLst/>
            <a:ahLst/>
            <a:cxnLst/>
            <a:rect r="r" b="b" t="t" l="l"/>
            <a:pathLst>
              <a:path h="512247" w="426562">
                <a:moveTo>
                  <a:pt x="0" y="0"/>
                </a:moveTo>
                <a:lnTo>
                  <a:pt x="426562" y="0"/>
                </a:lnTo>
                <a:lnTo>
                  <a:pt x="426562" y="512246"/>
                </a:lnTo>
                <a:lnTo>
                  <a:pt x="0" y="5122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29388" y="4767818"/>
            <a:ext cx="426562" cy="512247"/>
          </a:xfrm>
          <a:custGeom>
            <a:avLst/>
            <a:gdLst/>
            <a:ahLst/>
            <a:cxnLst/>
            <a:rect r="r" b="b" t="t" l="l"/>
            <a:pathLst>
              <a:path h="512247" w="426562">
                <a:moveTo>
                  <a:pt x="0" y="0"/>
                </a:moveTo>
                <a:lnTo>
                  <a:pt x="426561" y="0"/>
                </a:lnTo>
                <a:lnTo>
                  <a:pt x="426561" y="512247"/>
                </a:lnTo>
                <a:lnTo>
                  <a:pt x="0" y="512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56637" y="5280065"/>
            <a:ext cx="426562" cy="512247"/>
          </a:xfrm>
          <a:custGeom>
            <a:avLst/>
            <a:gdLst/>
            <a:ahLst/>
            <a:cxnLst/>
            <a:rect r="r" b="b" t="t" l="l"/>
            <a:pathLst>
              <a:path h="512247" w="426562">
                <a:moveTo>
                  <a:pt x="0" y="0"/>
                </a:moveTo>
                <a:lnTo>
                  <a:pt x="426562" y="0"/>
                </a:lnTo>
                <a:lnTo>
                  <a:pt x="426562" y="512247"/>
                </a:lnTo>
                <a:lnTo>
                  <a:pt x="0" y="512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413889" y="3921864"/>
            <a:ext cx="426562" cy="512247"/>
          </a:xfrm>
          <a:custGeom>
            <a:avLst/>
            <a:gdLst/>
            <a:ahLst/>
            <a:cxnLst/>
            <a:rect r="r" b="b" t="t" l="l"/>
            <a:pathLst>
              <a:path h="512247" w="426562">
                <a:moveTo>
                  <a:pt x="0" y="0"/>
                </a:moveTo>
                <a:lnTo>
                  <a:pt x="426562" y="0"/>
                </a:lnTo>
                <a:lnTo>
                  <a:pt x="426562" y="512246"/>
                </a:lnTo>
                <a:lnTo>
                  <a:pt x="0" y="5122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012359" y="3526353"/>
            <a:ext cx="426562" cy="512247"/>
          </a:xfrm>
          <a:custGeom>
            <a:avLst/>
            <a:gdLst/>
            <a:ahLst/>
            <a:cxnLst/>
            <a:rect r="r" b="b" t="t" l="l"/>
            <a:pathLst>
              <a:path h="512247" w="426562">
                <a:moveTo>
                  <a:pt x="0" y="0"/>
                </a:moveTo>
                <a:lnTo>
                  <a:pt x="426561" y="0"/>
                </a:lnTo>
                <a:lnTo>
                  <a:pt x="426561" y="512247"/>
                </a:lnTo>
                <a:lnTo>
                  <a:pt x="0" y="512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413889" y="4585652"/>
            <a:ext cx="426562" cy="512247"/>
          </a:xfrm>
          <a:custGeom>
            <a:avLst/>
            <a:gdLst/>
            <a:ahLst/>
            <a:cxnLst/>
            <a:rect r="r" b="b" t="t" l="l"/>
            <a:pathLst>
              <a:path h="512247" w="426562">
                <a:moveTo>
                  <a:pt x="0" y="0"/>
                </a:moveTo>
                <a:lnTo>
                  <a:pt x="426562" y="0"/>
                </a:lnTo>
                <a:lnTo>
                  <a:pt x="426562" y="512246"/>
                </a:lnTo>
                <a:lnTo>
                  <a:pt x="0" y="5122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413889" y="5249440"/>
            <a:ext cx="426562" cy="512247"/>
          </a:xfrm>
          <a:custGeom>
            <a:avLst/>
            <a:gdLst/>
            <a:ahLst/>
            <a:cxnLst/>
            <a:rect r="r" b="b" t="t" l="l"/>
            <a:pathLst>
              <a:path h="512247" w="426562">
                <a:moveTo>
                  <a:pt x="0" y="0"/>
                </a:moveTo>
                <a:lnTo>
                  <a:pt x="426562" y="0"/>
                </a:lnTo>
                <a:lnTo>
                  <a:pt x="426562" y="512246"/>
                </a:lnTo>
                <a:lnTo>
                  <a:pt x="0" y="5122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413889" y="5913228"/>
            <a:ext cx="426562" cy="512247"/>
          </a:xfrm>
          <a:custGeom>
            <a:avLst/>
            <a:gdLst/>
            <a:ahLst/>
            <a:cxnLst/>
            <a:rect r="r" b="b" t="t" l="l"/>
            <a:pathLst>
              <a:path h="512247" w="426562">
                <a:moveTo>
                  <a:pt x="0" y="0"/>
                </a:moveTo>
                <a:lnTo>
                  <a:pt x="426562" y="0"/>
                </a:lnTo>
                <a:lnTo>
                  <a:pt x="426562" y="512246"/>
                </a:lnTo>
                <a:lnTo>
                  <a:pt x="0" y="5122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225640" y="4255572"/>
            <a:ext cx="426562" cy="512247"/>
          </a:xfrm>
          <a:custGeom>
            <a:avLst/>
            <a:gdLst/>
            <a:ahLst/>
            <a:cxnLst/>
            <a:rect r="r" b="b" t="t" l="l"/>
            <a:pathLst>
              <a:path h="512247" w="426562">
                <a:moveTo>
                  <a:pt x="0" y="0"/>
                </a:moveTo>
                <a:lnTo>
                  <a:pt x="426561" y="0"/>
                </a:lnTo>
                <a:lnTo>
                  <a:pt x="426561" y="512246"/>
                </a:lnTo>
                <a:lnTo>
                  <a:pt x="0" y="5122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225640" y="4921518"/>
            <a:ext cx="426562" cy="512247"/>
          </a:xfrm>
          <a:custGeom>
            <a:avLst/>
            <a:gdLst/>
            <a:ahLst/>
            <a:cxnLst/>
            <a:rect r="r" b="b" t="t" l="l"/>
            <a:pathLst>
              <a:path h="512247" w="426562">
                <a:moveTo>
                  <a:pt x="0" y="0"/>
                </a:moveTo>
                <a:lnTo>
                  <a:pt x="426561" y="0"/>
                </a:lnTo>
                <a:lnTo>
                  <a:pt x="426561" y="512247"/>
                </a:lnTo>
                <a:lnTo>
                  <a:pt x="0" y="512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225640" y="5587464"/>
            <a:ext cx="426562" cy="512247"/>
          </a:xfrm>
          <a:custGeom>
            <a:avLst/>
            <a:gdLst/>
            <a:ahLst/>
            <a:cxnLst/>
            <a:rect r="r" b="b" t="t" l="l"/>
            <a:pathLst>
              <a:path h="512247" w="426562">
                <a:moveTo>
                  <a:pt x="0" y="0"/>
                </a:moveTo>
                <a:lnTo>
                  <a:pt x="426561" y="0"/>
                </a:lnTo>
                <a:lnTo>
                  <a:pt x="426561" y="512247"/>
                </a:lnTo>
                <a:lnTo>
                  <a:pt x="0" y="512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253257" y="6987449"/>
            <a:ext cx="15781485" cy="796275"/>
          </a:xfrm>
          <a:custGeom>
            <a:avLst/>
            <a:gdLst/>
            <a:ahLst/>
            <a:cxnLst/>
            <a:rect r="r" b="b" t="t" l="l"/>
            <a:pathLst>
              <a:path h="796275" w="15781485">
                <a:moveTo>
                  <a:pt x="0" y="0"/>
                </a:moveTo>
                <a:lnTo>
                  <a:pt x="15781486" y="0"/>
                </a:lnTo>
                <a:lnTo>
                  <a:pt x="15781486" y="796275"/>
                </a:lnTo>
                <a:lnTo>
                  <a:pt x="0" y="7962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253257" y="8002799"/>
            <a:ext cx="15781485" cy="755650"/>
          </a:xfrm>
          <a:custGeom>
            <a:avLst/>
            <a:gdLst/>
            <a:ahLst/>
            <a:cxnLst/>
            <a:rect r="r" b="b" t="t" l="l"/>
            <a:pathLst>
              <a:path h="755650" w="15781485">
                <a:moveTo>
                  <a:pt x="0" y="0"/>
                </a:moveTo>
                <a:lnTo>
                  <a:pt x="15781486" y="0"/>
                </a:lnTo>
                <a:lnTo>
                  <a:pt x="15781486" y="755650"/>
                </a:lnTo>
                <a:lnTo>
                  <a:pt x="0" y="7556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422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253257" y="8977524"/>
            <a:ext cx="15781485" cy="640948"/>
          </a:xfrm>
          <a:custGeom>
            <a:avLst/>
            <a:gdLst/>
            <a:ahLst/>
            <a:cxnLst/>
            <a:rect r="r" b="b" t="t" l="l"/>
            <a:pathLst>
              <a:path h="640948" w="15781485">
                <a:moveTo>
                  <a:pt x="0" y="0"/>
                </a:moveTo>
                <a:lnTo>
                  <a:pt x="15781486" y="0"/>
                </a:lnTo>
                <a:lnTo>
                  <a:pt x="15781486" y="640949"/>
                </a:lnTo>
                <a:lnTo>
                  <a:pt x="0" y="6409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52" t="0" r="-1852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6148512" y="725214"/>
            <a:ext cx="6466241" cy="645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3"/>
              </a:lnSpc>
              <a:spcBef>
                <a:spcPct val="0"/>
              </a:spcBef>
            </a:pPr>
            <a:r>
              <a:rPr lang="en-US" sz="4493" spc="166">
                <a:solidFill>
                  <a:srgbClr val="000000"/>
                </a:solidFill>
                <a:latin typeface="Days"/>
              </a:rPr>
              <a:t>Header Component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74889" y="2605326"/>
            <a:ext cx="5305918" cy="645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3"/>
              </a:lnSpc>
              <a:spcBef>
                <a:spcPct val="0"/>
              </a:spcBef>
            </a:pPr>
            <a:r>
              <a:rPr lang="en-US" sz="4493" spc="166">
                <a:solidFill>
                  <a:srgbClr val="000000"/>
                </a:solidFill>
                <a:latin typeface="Days"/>
              </a:rPr>
              <a:t>Default header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728673" y="2600450"/>
            <a:ext cx="5305918" cy="645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3"/>
              </a:lnSpc>
              <a:spcBef>
                <a:spcPct val="0"/>
              </a:spcBef>
            </a:pPr>
            <a:r>
              <a:rPr lang="en-US" sz="4493" spc="166">
                <a:solidFill>
                  <a:srgbClr val="000000"/>
                </a:solidFill>
                <a:latin typeface="Days"/>
              </a:rPr>
              <a:t>Seller header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43673" y="2600450"/>
            <a:ext cx="5305918" cy="645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3"/>
              </a:lnSpc>
              <a:spcBef>
                <a:spcPct val="0"/>
              </a:spcBef>
            </a:pPr>
            <a:r>
              <a:rPr lang="en-US" sz="4493" spc="166">
                <a:solidFill>
                  <a:srgbClr val="000000"/>
                </a:solidFill>
                <a:latin typeface="Days"/>
              </a:rPr>
              <a:t>User header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31533" y="3840182"/>
            <a:ext cx="3447752" cy="415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2"/>
              </a:lnSpc>
              <a:spcBef>
                <a:spcPct val="0"/>
              </a:spcBef>
            </a:pPr>
            <a:r>
              <a:rPr lang="en-US" sz="2920" spc="108">
                <a:solidFill>
                  <a:srgbClr val="000000"/>
                </a:solidFill>
                <a:latin typeface="Days"/>
              </a:rPr>
              <a:t>Home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840451" y="4028023"/>
            <a:ext cx="3447752" cy="415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2"/>
              </a:lnSpc>
              <a:spcBef>
                <a:spcPct val="0"/>
              </a:spcBef>
            </a:pPr>
            <a:r>
              <a:rPr lang="en-US" sz="2920" spc="108">
                <a:solidFill>
                  <a:srgbClr val="000000"/>
                </a:solidFill>
                <a:latin typeface="Days"/>
              </a:rPr>
              <a:t>Item list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840451" y="4614227"/>
            <a:ext cx="3447752" cy="415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2"/>
              </a:lnSpc>
              <a:spcBef>
                <a:spcPct val="0"/>
              </a:spcBef>
            </a:pPr>
            <a:r>
              <a:rPr lang="en-US" sz="2920" spc="108">
                <a:solidFill>
                  <a:srgbClr val="000000"/>
                </a:solidFill>
                <a:latin typeface="Days"/>
              </a:rPr>
              <a:t>Add Item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5679612" y="127011"/>
            <a:ext cx="7404039" cy="1803378"/>
          </a:xfrm>
          <a:custGeom>
            <a:avLst/>
            <a:gdLst/>
            <a:ahLst/>
            <a:cxnLst/>
            <a:rect r="r" b="b" t="t" l="l"/>
            <a:pathLst>
              <a:path h="1803378" w="7404039">
                <a:moveTo>
                  <a:pt x="0" y="0"/>
                </a:moveTo>
                <a:lnTo>
                  <a:pt x="7404040" y="0"/>
                </a:lnTo>
                <a:lnTo>
                  <a:pt x="7404040" y="1803378"/>
                </a:lnTo>
                <a:lnTo>
                  <a:pt x="0" y="1803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8CB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45192" y="136664"/>
            <a:ext cx="8286436" cy="1784072"/>
            <a:chOff x="0" y="0"/>
            <a:chExt cx="11048582" cy="23787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48582" cy="2378762"/>
            </a:xfrm>
            <a:custGeom>
              <a:avLst/>
              <a:gdLst/>
              <a:ahLst/>
              <a:cxnLst/>
              <a:rect r="r" b="b" t="t" l="l"/>
              <a:pathLst>
                <a:path h="2378762" w="11048582">
                  <a:moveTo>
                    <a:pt x="0" y="0"/>
                  </a:moveTo>
                  <a:lnTo>
                    <a:pt x="11048582" y="0"/>
                  </a:lnTo>
                  <a:lnTo>
                    <a:pt x="11048582" y="2378762"/>
                  </a:lnTo>
                  <a:lnTo>
                    <a:pt x="0" y="23787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6564" r="0" b="-6564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704178" y="402428"/>
              <a:ext cx="9640225" cy="14576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271"/>
                </a:lnSpc>
                <a:spcBef>
                  <a:spcPct val="0"/>
                </a:spcBef>
              </a:pPr>
              <a:r>
                <a:rPr lang="en-US" sz="7519" spc="278">
                  <a:solidFill>
                    <a:srgbClr val="000000"/>
                  </a:solidFill>
                  <a:latin typeface="Days"/>
                </a:rPr>
                <a:t>Default View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34220" y="2222382"/>
            <a:ext cx="15708945" cy="7887199"/>
          </a:xfrm>
          <a:custGeom>
            <a:avLst/>
            <a:gdLst/>
            <a:ahLst/>
            <a:cxnLst/>
            <a:rect r="r" b="b" t="t" l="l"/>
            <a:pathLst>
              <a:path h="7887199" w="15708945">
                <a:moveTo>
                  <a:pt x="0" y="0"/>
                </a:moveTo>
                <a:lnTo>
                  <a:pt x="15708945" y="0"/>
                </a:lnTo>
                <a:lnTo>
                  <a:pt x="15708945" y="7887199"/>
                </a:lnTo>
                <a:lnTo>
                  <a:pt x="0" y="78871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8CB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5731" y="1851855"/>
            <a:ext cx="15296685" cy="6878322"/>
          </a:xfrm>
          <a:custGeom>
            <a:avLst/>
            <a:gdLst/>
            <a:ahLst/>
            <a:cxnLst/>
            <a:rect r="r" b="b" t="t" l="l"/>
            <a:pathLst>
              <a:path h="6878322" w="15296685">
                <a:moveTo>
                  <a:pt x="0" y="0"/>
                </a:moveTo>
                <a:lnTo>
                  <a:pt x="15296685" y="0"/>
                </a:lnTo>
                <a:lnTo>
                  <a:pt x="15296685" y="6878321"/>
                </a:lnTo>
                <a:lnTo>
                  <a:pt x="0" y="68783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43734" y="2136284"/>
            <a:ext cx="1049913" cy="478992"/>
          </a:xfrm>
          <a:custGeom>
            <a:avLst/>
            <a:gdLst/>
            <a:ahLst/>
            <a:cxnLst/>
            <a:rect r="r" b="b" t="t" l="l"/>
            <a:pathLst>
              <a:path h="478992" w="1049913">
                <a:moveTo>
                  <a:pt x="0" y="0"/>
                </a:moveTo>
                <a:lnTo>
                  <a:pt x="1049913" y="0"/>
                </a:lnTo>
                <a:lnTo>
                  <a:pt x="1049913" y="478992"/>
                </a:lnTo>
                <a:lnTo>
                  <a:pt x="0" y="4789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w="38100" cap="sq">
            <a:solidFill>
              <a:srgbClr val="42C820"/>
            </a:solidFill>
            <a:prstDash val="dash"/>
            <a:miter/>
          </a:ln>
        </p:spPr>
      </p:sp>
      <p:sp>
        <p:nvSpPr>
          <p:cNvPr name="AutoShape 4" id="4"/>
          <p:cNvSpPr/>
          <p:nvPr/>
        </p:nvSpPr>
        <p:spPr>
          <a:xfrm flipH="true" flipV="true">
            <a:off x="10900200" y="1116323"/>
            <a:ext cx="3062567" cy="100185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5" id="5"/>
          <p:cNvSpPr txBox="true"/>
          <p:nvPr/>
        </p:nvSpPr>
        <p:spPr>
          <a:xfrm rot="0">
            <a:off x="5392718" y="651510"/>
            <a:ext cx="8575973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9"/>
              </a:lnSpc>
              <a:spcBef>
                <a:spcPct val="0"/>
              </a:spcBef>
            </a:pPr>
            <a:r>
              <a:rPr lang="en-US" sz="2699" spc="99">
                <a:solidFill>
                  <a:srgbClr val="000000"/>
                </a:solidFill>
                <a:latin typeface="Days"/>
              </a:rPr>
              <a:t>While clicking on it , opens  user login page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8CB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935049"/>
            <a:ext cx="7614232" cy="5934622"/>
          </a:xfrm>
          <a:custGeom>
            <a:avLst/>
            <a:gdLst/>
            <a:ahLst/>
            <a:cxnLst/>
            <a:rect r="r" b="b" t="t" l="l"/>
            <a:pathLst>
              <a:path h="5934622" w="7614232">
                <a:moveTo>
                  <a:pt x="0" y="0"/>
                </a:moveTo>
                <a:lnTo>
                  <a:pt x="7614232" y="0"/>
                </a:lnTo>
                <a:lnTo>
                  <a:pt x="7614232" y="5934622"/>
                </a:lnTo>
                <a:lnTo>
                  <a:pt x="0" y="5934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54523" y="1935049"/>
            <a:ext cx="7204777" cy="5849849"/>
          </a:xfrm>
          <a:custGeom>
            <a:avLst/>
            <a:gdLst/>
            <a:ahLst/>
            <a:cxnLst/>
            <a:rect r="r" b="b" t="t" l="l"/>
            <a:pathLst>
              <a:path h="5849849" w="7204777">
                <a:moveTo>
                  <a:pt x="0" y="0"/>
                </a:moveTo>
                <a:lnTo>
                  <a:pt x="7204777" y="0"/>
                </a:lnTo>
                <a:lnTo>
                  <a:pt x="7204777" y="5849849"/>
                </a:lnTo>
                <a:lnTo>
                  <a:pt x="0" y="58498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55982" y="618458"/>
            <a:ext cx="10176037" cy="726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96"/>
              </a:lnSpc>
              <a:spcBef>
                <a:spcPct val="0"/>
              </a:spcBef>
            </a:pPr>
            <a:r>
              <a:rPr lang="en-US" sz="5178" spc="191">
                <a:solidFill>
                  <a:srgbClr val="000000"/>
                </a:solidFill>
                <a:latin typeface="Days"/>
              </a:rPr>
              <a:t>User Login Page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6467" y="8488796"/>
            <a:ext cx="8386465" cy="1414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3" indent="-367026" lvl="1">
              <a:lnSpc>
                <a:spcPts val="3739"/>
              </a:lnSpc>
              <a:buFont typeface="Arial"/>
              <a:buChar char="•"/>
            </a:pPr>
            <a:r>
              <a:rPr lang="en-US" sz="3399" spc="125">
                <a:solidFill>
                  <a:srgbClr val="000000"/>
                </a:solidFill>
                <a:latin typeface="Days"/>
              </a:rPr>
              <a:t>In the left side  fields are empty thats why button is disabled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386465" y="8404023"/>
            <a:ext cx="9901535" cy="948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3" indent="-367026" lvl="1">
              <a:lnSpc>
                <a:spcPts val="3739"/>
              </a:lnSpc>
              <a:buFont typeface="Arial"/>
              <a:buChar char="•"/>
            </a:pPr>
            <a:r>
              <a:rPr lang="en-US" sz="3399" spc="125">
                <a:solidFill>
                  <a:srgbClr val="000000"/>
                </a:solidFill>
                <a:latin typeface="Days"/>
              </a:rPr>
              <a:t>In the right side  fields are fill now button is enable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8CB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7583" y="1872472"/>
            <a:ext cx="13090308" cy="5975003"/>
          </a:xfrm>
          <a:custGeom>
            <a:avLst/>
            <a:gdLst/>
            <a:ahLst/>
            <a:cxnLst/>
            <a:rect r="r" b="b" t="t" l="l"/>
            <a:pathLst>
              <a:path h="5975003" w="13090308">
                <a:moveTo>
                  <a:pt x="0" y="0"/>
                </a:moveTo>
                <a:lnTo>
                  <a:pt x="13090309" y="0"/>
                </a:lnTo>
                <a:lnTo>
                  <a:pt x="13090309" y="5975003"/>
                </a:lnTo>
                <a:lnTo>
                  <a:pt x="0" y="59750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52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55982" y="618458"/>
            <a:ext cx="10176037" cy="726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96"/>
              </a:lnSpc>
              <a:spcBef>
                <a:spcPct val="0"/>
              </a:spcBef>
            </a:pPr>
            <a:r>
              <a:rPr lang="en-US" sz="5178" spc="191">
                <a:solidFill>
                  <a:srgbClr val="000000"/>
                </a:solidFill>
                <a:latin typeface="Days"/>
              </a:rPr>
              <a:t>User Signup Page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587892" y="1901047"/>
            <a:ext cx="4700108" cy="3748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3" indent="-367026" lvl="1">
              <a:lnSpc>
                <a:spcPts val="3739"/>
              </a:lnSpc>
              <a:buFont typeface="Arial"/>
              <a:buChar char="•"/>
            </a:pPr>
            <a:r>
              <a:rPr lang="en-US" sz="3399" spc="125">
                <a:solidFill>
                  <a:srgbClr val="000000"/>
                </a:solidFill>
                <a:latin typeface="Days"/>
              </a:rPr>
              <a:t>Here form validations are applied using reactive form and custome validation with proper messages.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8399925"/>
            <a:ext cx="17790417" cy="948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3" indent="-367026" lvl="1">
              <a:lnSpc>
                <a:spcPts val="3739"/>
              </a:lnSpc>
              <a:buFont typeface="Arial"/>
              <a:buChar char="•"/>
            </a:pPr>
            <a:r>
              <a:rPr lang="en-US" sz="3399" spc="125">
                <a:solidFill>
                  <a:srgbClr val="000000"/>
                </a:solidFill>
                <a:latin typeface="Days"/>
              </a:rPr>
              <a:t>In this there is an auto username generator which we use to login user.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8CB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62994" y="2337830"/>
            <a:ext cx="13162012" cy="5611341"/>
          </a:xfrm>
          <a:custGeom>
            <a:avLst/>
            <a:gdLst/>
            <a:ahLst/>
            <a:cxnLst/>
            <a:rect r="r" b="b" t="t" l="l"/>
            <a:pathLst>
              <a:path h="5611341" w="13162012">
                <a:moveTo>
                  <a:pt x="0" y="0"/>
                </a:moveTo>
                <a:lnTo>
                  <a:pt x="13162012" y="0"/>
                </a:lnTo>
                <a:lnTo>
                  <a:pt x="13162012" y="5611340"/>
                </a:lnTo>
                <a:lnTo>
                  <a:pt x="0" y="561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72672" y="694254"/>
            <a:ext cx="10176037" cy="726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96"/>
              </a:lnSpc>
              <a:spcBef>
                <a:spcPct val="0"/>
              </a:spcBef>
            </a:pPr>
            <a:r>
              <a:rPr lang="en-US" sz="5178" spc="191">
                <a:solidFill>
                  <a:srgbClr val="000000"/>
                </a:solidFill>
                <a:latin typeface="Days"/>
              </a:rPr>
              <a:t>User Signup Page Cont...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8792" y="8542533"/>
            <a:ext cx="1779041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3" indent="-367026" lvl="1">
              <a:lnSpc>
                <a:spcPts val="3739"/>
              </a:lnSpc>
              <a:buFont typeface="Arial"/>
              <a:buChar char="•"/>
            </a:pPr>
            <a:r>
              <a:rPr lang="en-US" sz="3399" spc="125">
                <a:solidFill>
                  <a:srgbClr val="000000"/>
                </a:solidFill>
                <a:latin typeface="Days"/>
              </a:rPr>
              <a:t>Now button is enable after all fields are correctly filled.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8CB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228" y="2088019"/>
            <a:ext cx="16230600" cy="7170281"/>
          </a:xfrm>
          <a:custGeom>
            <a:avLst/>
            <a:gdLst/>
            <a:ahLst/>
            <a:cxnLst/>
            <a:rect r="r" b="b" t="t" l="l"/>
            <a:pathLst>
              <a:path h="7170281" w="16230600">
                <a:moveTo>
                  <a:pt x="0" y="0"/>
                </a:moveTo>
                <a:lnTo>
                  <a:pt x="16230600" y="0"/>
                </a:lnTo>
                <a:lnTo>
                  <a:pt x="16230600" y="7170281"/>
                </a:lnTo>
                <a:lnTo>
                  <a:pt x="0" y="71702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3749896" y="1028700"/>
            <a:ext cx="2200970" cy="105931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4" id="4"/>
          <p:cNvSpPr txBox="true"/>
          <p:nvPr/>
        </p:nvSpPr>
        <p:spPr>
          <a:xfrm rot="-1586">
            <a:off x="9141082" y="313430"/>
            <a:ext cx="604272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3" indent="-367026" lvl="1">
              <a:lnSpc>
                <a:spcPts val="3739"/>
              </a:lnSpc>
              <a:buFont typeface="Arial"/>
              <a:buChar char="•"/>
            </a:pPr>
            <a:r>
              <a:rPr lang="en-US" sz="3399" spc="125">
                <a:solidFill>
                  <a:srgbClr val="000000"/>
                </a:solidFill>
                <a:latin typeface="Days"/>
              </a:rPr>
              <a:t>User Login Signature</a:t>
            </a:r>
          </a:p>
        </p:txBody>
      </p:sp>
      <p:sp>
        <p:nvSpPr>
          <p:cNvPr name="AutoShape 5" id="5"/>
          <p:cNvSpPr/>
          <p:nvPr/>
        </p:nvSpPr>
        <p:spPr>
          <a:xfrm>
            <a:off x="7087158" y="1235614"/>
            <a:ext cx="7338532" cy="112718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6" id="6"/>
          <p:cNvSpPr txBox="true"/>
          <p:nvPr/>
        </p:nvSpPr>
        <p:spPr>
          <a:xfrm rot="-1586">
            <a:off x="2514098" y="305215"/>
            <a:ext cx="6042720" cy="948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3" indent="-367026" lvl="1">
              <a:lnSpc>
                <a:spcPts val="3739"/>
              </a:lnSpc>
              <a:buFont typeface="Arial"/>
              <a:buChar char="•"/>
            </a:pPr>
            <a:r>
              <a:rPr lang="en-US" sz="3399" spc="125">
                <a:solidFill>
                  <a:srgbClr val="000000"/>
                </a:solidFill>
                <a:latin typeface="Days"/>
              </a:rPr>
              <a:t>Only after login, logout enables</a:t>
            </a:r>
          </a:p>
        </p:txBody>
      </p:sp>
      <p:sp>
        <p:nvSpPr>
          <p:cNvPr name="TextBox 7" id="7"/>
          <p:cNvSpPr txBox="true"/>
          <p:nvPr/>
        </p:nvSpPr>
        <p:spPr>
          <a:xfrm rot="-1586">
            <a:off x="7828144" y="9517572"/>
            <a:ext cx="908716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3" indent="-367026" lvl="1">
              <a:lnSpc>
                <a:spcPts val="3739"/>
              </a:lnSpc>
              <a:buFont typeface="Arial"/>
              <a:buChar char="•"/>
            </a:pPr>
            <a:r>
              <a:rPr lang="en-US" sz="3399" spc="125">
                <a:solidFill>
                  <a:srgbClr val="000000"/>
                </a:solidFill>
                <a:latin typeface="Days"/>
              </a:rPr>
              <a:t>Cart option with order count</a:t>
            </a:r>
          </a:p>
        </p:txBody>
      </p:sp>
      <p:sp>
        <p:nvSpPr>
          <p:cNvPr name="AutoShape 8" id="8"/>
          <p:cNvSpPr/>
          <p:nvPr/>
        </p:nvSpPr>
        <p:spPr>
          <a:xfrm flipH="true" flipV="true">
            <a:off x="13402824" y="2889344"/>
            <a:ext cx="2045732" cy="657888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8CB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9076" y="1514475"/>
            <a:ext cx="15149848" cy="5981187"/>
          </a:xfrm>
          <a:custGeom>
            <a:avLst/>
            <a:gdLst/>
            <a:ahLst/>
            <a:cxnLst/>
            <a:rect r="r" b="b" t="t" l="l"/>
            <a:pathLst>
              <a:path h="5981187" w="15149848">
                <a:moveTo>
                  <a:pt x="0" y="0"/>
                </a:moveTo>
                <a:lnTo>
                  <a:pt x="15149848" y="0"/>
                </a:lnTo>
                <a:lnTo>
                  <a:pt x="15149848" y="5981187"/>
                </a:lnTo>
                <a:lnTo>
                  <a:pt x="0" y="59811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273" r="0" b="-224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527050"/>
            <a:ext cx="17534438" cy="98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55642" indent="-377821" lvl="1">
              <a:lnSpc>
                <a:spcPts val="3849"/>
              </a:lnSpc>
              <a:buFont typeface="Arial"/>
              <a:buChar char="•"/>
            </a:pPr>
            <a:r>
              <a:rPr lang="en-US" sz="3499" spc="129">
                <a:solidFill>
                  <a:srgbClr val="000000"/>
                </a:solidFill>
                <a:latin typeface="Days"/>
              </a:rPr>
              <a:t>When user click on any item then it render the user into the item details page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7853358"/>
            <a:ext cx="17534438" cy="147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55642" indent="-377821" lvl="1">
              <a:lnSpc>
                <a:spcPts val="3849"/>
              </a:lnSpc>
              <a:buFont typeface="Arial"/>
              <a:buChar char="•"/>
            </a:pPr>
            <a:r>
              <a:rPr lang="en-US" sz="3499" spc="129">
                <a:solidFill>
                  <a:srgbClr val="000000"/>
                </a:solidFill>
                <a:latin typeface="Days"/>
              </a:rPr>
              <a:t>After click on add to cart button, it will disappers and if you want to order same product  you can do that from the home page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8CB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38164" y="4598162"/>
            <a:ext cx="13811673" cy="4779451"/>
          </a:xfrm>
          <a:custGeom>
            <a:avLst/>
            <a:gdLst/>
            <a:ahLst/>
            <a:cxnLst/>
            <a:rect r="r" b="b" t="t" l="l"/>
            <a:pathLst>
              <a:path h="4779451" w="13811673">
                <a:moveTo>
                  <a:pt x="0" y="0"/>
                </a:moveTo>
                <a:lnTo>
                  <a:pt x="13811672" y="0"/>
                </a:lnTo>
                <a:lnTo>
                  <a:pt x="13811672" y="4779451"/>
                </a:lnTo>
                <a:lnTo>
                  <a:pt x="0" y="47794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39" r="0" b="-1344"/>
            </a:stretch>
          </a:blipFill>
          <a:ln cap="sq">
            <a:noFill/>
            <a:prstDash val="dash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238164" y="5207893"/>
            <a:ext cx="4110329" cy="731769"/>
          </a:xfrm>
          <a:custGeom>
            <a:avLst/>
            <a:gdLst/>
            <a:ahLst/>
            <a:cxnLst/>
            <a:rect r="r" b="b" t="t" l="l"/>
            <a:pathLst>
              <a:path h="731769" w="4110329">
                <a:moveTo>
                  <a:pt x="0" y="0"/>
                </a:moveTo>
                <a:lnTo>
                  <a:pt x="4110329" y="0"/>
                </a:lnTo>
                <a:lnTo>
                  <a:pt x="4110329" y="731769"/>
                </a:lnTo>
                <a:lnTo>
                  <a:pt x="0" y="7317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666" t="-45310" r="-48979" b="-2471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42213" y="6084787"/>
            <a:ext cx="1415823" cy="645928"/>
          </a:xfrm>
          <a:custGeom>
            <a:avLst/>
            <a:gdLst/>
            <a:ahLst/>
            <a:cxnLst/>
            <a:rect r="r" b="b" t="t" l="l"/>
            <a:pathLst>
              <a:path h="645928" w="1415823">
                <a:moveTo>
                  <a:pt x="0" y="0"/>
                </a:moveTo>
                <a:lnTo>
                  <a:pt x="1415823" y="0"/>
                </a:lnTo>
                <a:lnTo>
                  <a:pt x="1415823" y="645928"/>
                </a:lnTo>
                <a:lnTo>
                  <a:pt x="0" y="645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w="38100" cap="sq">
            <a:solidFill>
              <a:srgbClr val="42C820"/>
            </a:solidFill>
            <a:prstDash val="dash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505966"/>
            <a:ext cx="17259300" cy="1027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90231" indent="-395116" lvl="1">
              <a:lnSpc>
                <a:spcPts val="4026"/>
              </a:lnSpc>
              <a:buFont typeface="Arial"/>
              <a:buChar char="•"/>
            </a:pPr>
            <a:r>
              <a:rPr lang="en-US" sz="3660" spc="135">
                <a:solidFill>
                  <a:srgbClr val="000000"/>
                </a:solidFill>
                <a:latin typeface="Days"/>
              </a:rPr>
              <a:t>Now user is in the cart page where he can remove the item or can finalize or order the item.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1562100"/>
            <a:ext cx="17259300" cy="1027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90231" indent="-395116" lvl="1">
              <a:lnSpc>
                <a:spcPts val="4026"/>
              </a:lnSpc>
              <a:buFont typeface="Arial"/>
              <a:buChar char="•"/>
            </a:pPr>
            <a:r>
              <a:rPr lang="en-US" sz="3660" spc="135">
                <a:solidFill>
                  <a:srgbClr val="000000"/>
                </a:solidFill>
                <a:latin typeface="Days"/>
              </a:rPr>
              <a:t>This page contains the cart details and the final amount after all taxes and all the price etc.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2618234"/>
            <a:ext cx="17259300" cy="1532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90231" indent="-395116" lvl="1">
              <a:lnSpc>
                <a:spcPts val="4026"/>
              </a:lnSpc>
              <a:buFont typeface="Arial"/>
              <a:buChar char="•"/>
            </a:pPr>
            <a:r>
              <a:rPr lang="en-US" sz="3660" spc="135">
                <a:solidFill>
                  <a:srgbClr val="000000"/>
                </a:solidFill>
                <a:latin typeface="Days"/>
              </a:rPr>
              <a:t>After click on Order now button the data is sent to the backend server(JSON-Server) from there admin can get the order details.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472938" y="7925628"/>
            <a:ext cx="1415823" cy="645928"/>
          </a:xfrm>
          <a:custGeom>
            <a:avLst/>
            <a:gdLst/>
            <a:ahLst/>
            <a:cxnLst/>
            <a:rect r="r" b="b" t="t" l="l"/>
            <a:pathLst>
              <a:path h="645928" w="1415823">
                <a:moveTo>
                  <a:pt x="0" y="0"/>
                </a:moveTo>
                <a:lnTo>
                  <a:pt x="1415823" y="0"/>
                </a:lnTo>
                <a:lnTo>
                  <a:pt x="1415823" y="645928"/>
                </a:lnTo>
                <a:lnTo>
                  <a:pt x="0" y="645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w="38100" cap="sq">
            <a:solidFill>
              <a:srgbClr val="42C820"/>
            </a:solidFill>
            <a:prstDash val="dash"/>
            <a:miter/>
          </a:ln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8CB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2858" y="3029086"/>
            <a:ext cx="8704102" cy="5253671"/>
          </a:xfrm>
          <a:custGeom>
            <a:avLst/>
            <a:gdLst/>
            <a:ahLst/>
            <a:cxnLst/>
            <a:rect r="r" b="b" t="t" l="l"/>
            <a:pathLst>
              <a:path h="5253671" w="8704102">
                <a:moveTo>
                  <a:pt x="0" y="0"/>
                </a:moveTo>
                <a:lnTo>
                  <a:pt x="8704102" y="0"/>
                </a:lnTo>
                <a:lnTo>
                  <a:pt x="8704102" y="5253671"/>
                </a:lnTo>
                <a:lnTo>
                  <a:pt x="0" y="52536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12700" y="3029086"/>
            <a:ext cx="6446600" cy="5779894"/>
          </a:xfrm>
          <a:custGeom>
            <a:avLst/>
            <a:gdLst/>
            <a:ahLst/>
            <a:cxnLst/>
            <a:rect r="r" b="b" t="t" l="l"/>
            <a:pathLst>
              <a:path h="5779894" w="6446600">
                <a:moveTo>
                  <a:pt x="0" y="0"/>
                </a:moveTo>
                <a:lnTo>
                  <a:pt x="6446600" y="0"/>
                </a:lnTo>
                <a:lnTo>
                  <a:pt x="6446600" y="5779895"/>
                </a:lnTo>
                <a:lnTo>
                  <a:pt x="0" y="5779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15" t="0" r="-161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86619" y="697190"/>
            <a:ext cx="10265131" cy="720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3"/>
              </a:lnSpc>
              <a:spcBef>
                <a:spcPct val="0"/>
              </a:spcBef>
            </a:pPr>
            <a:r>
              <a:rPr lang="en-US" sz="5139" spc="190">
                <a:solidFill>
                  <a:srgbClr val="000000"/>
                </a:solidFill>
                <a:latin typeface="Days"/>
              </a:rPr>
              <a:t>Final Order Data in Server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104909" y="1826292"/>
            <a:ext cx="8392723" cy="793861"/>
          </a:xfrm>
          <a:custGeom>
            <a:avLst/>
            <a:gdLst/>
            <a:ahLst/>
            <a:cxnLst/>
            <a:rect r="r" b="b" t="t" l="l"/>
            <a:pathLst>
              <a:path h="793861" w="8392723">
                <a:moveTo>
                  <a:pt x="0" y="0"/>
                </a:moveTo>
                <a:lnTo>
                  <a:pt x="8392724" y="0"/>
                </a:lnTo>
                <a:lnTo>
                  <a:pt x="8392724" y="793862"/>
                </a:lnTo>
                <a:lnTo>
                  <a:pt x="0" y="793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567" t="0" r="-16161" b="-94923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453">
            <a:off x="-212140" y="-387358"/>
            <a:ext cx="18712279" cy="11061715"/>
          </a:xfrm>
          <a:custGeom>
            <a:avLst/>
            <a:gdLst/>
            <a:ahLst/>
            <a:cxnLst/>
            <a:rect r="r" b="b" t="t" l="l"/>
            <a:pathLst>
              <a:path h="11061715" w="18712279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3292072" y="5181600"/>
            <a:ext cx="9526284" cy="0"/>
          </a:xfrm>
          <a:prstGeom prst="line">
            <a:avLst/>
          </a:prstGeom>
          <a:ln cap="rnd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3751293" y="1846541"/>
            <a:ext cx="9794177" cy="1286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50"/>
              </a:lnSpc>
            </a:pPr>
            <a:r>
              <a:rPr lang="en-US" sz="9045" spc="334">
                <a:solidFill>
                  <a:srgbClr val="FFFFFF"/>
                </a:solidFill>
                <a:latin typeface="Days"/>
              </a:rPr>
              <a:t>Bake My Cake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65388" y="5257800"/>
            <a:ext cx="13565988" cy="2415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5"/>
              </a:lnSpc>
            </a:pPr>
            <a:r>
              <a:rPr lang="en-US" sz="4314" spc="159">
                <a:solidFill>
                  <a:srgbClr val="FFFFFF"/>
                </a:solidFill>
                <a:latin typeface="Days"/>
              </a:rPr>
              <a:t>Bake My Cake, that allows customers to make an online request for cakes, cookies, or brownies of their choice.</a:t>
            </a:r>
          </a:p>
          <a:p>
            <a:pPr algn="ctr">
              <a:lnSpc>
                <a:spcPts val="474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8CB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28944" y="3195281"/>
            <a:ext cx="12030112" cy="3896438"/>
          </a:xfrm>
          <a:custGeom>
            <a:avLst/>
            <a:gdLst/>
            <a:ahLst/>
            <a:cxnLst/>
            <a:rect r="r" b="b" t="t" l="l"/>
            <a:pathLst>
              <a:path h="3896438" w="12030112">
                <a:moveTo>
                  <a:pt x="0" y="0"/>
                </a:moveTo>
                <a:lnTo>
                  <a:pt x="12030112" y="0"/>
                </a:lnTo>
                <a:lnTo>
                  <a:pt x="12030112" y="3896438"/>
                </a:lnTo>
                <a:lnTo>
                  <a:pt x="0" y="38964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593269"/>
            <a:ext cx="17259300" cy="1611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33"/>
              </a:lnSpc>
              <a:spcBef>
                <a:spcPct val="0"/>
              </a:spcBef>
            </a:pPr>
            <a:r>
              <a:rPr lang="en-US" sz="5757" spc="213">
                <a:solidFill>
                  <a:srgbClr val="000000"/>
                </a:solidFill>
                <a:latin typeface="Days"/>
              </a:rPr>
              <a:t>After Completing order Logout is performed and one alert is sent.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8CB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863638"/>
            <a:ext cx="15951637" cy="6878322"/>
          </a:xfrm>
          <a:custGeom>
            <a:avLst/>
            <a:gdLst/>
            <a:ahLst/>
            <a:cxnLst/>
            <a:rect r="r" b="b" t="t" l="l"/>
            <a:pathLst>
              <a:path h="6878322" w="15951637">
                <a:moveTo>
                  <a:pt x="0" y="0"/>
                </a:moveTo>
                <a:lnTo>
                  <a:pt x="15951637" y="0"/>
                </a:lnTo>
                <a:lnTo>
                  <a:pt x="15951637" y="6878321"/>
                </a:lnTo>
                <a:lnTo>
                  <a:pt x="0" y="68783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40" r="0" b="-21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02363" y="3008429"/>
            <a:ext cx="1234281" cy="563105"/>
          </a:xfrm>
          <a:custGeom>
            <a:avLst/>
            <a:gdLst/>
            <a:ahLst/>
            <a:cxnLst/>
            <a:rect r="r" b="b" t="t" l="l"/>
            <a:pathLst>
              <a:path h="563105" w="1234281">
                <a:moveTo>
                  <a:pt x="0" y="0"/>
                </a:moveTo>
                <a:lnTo>
                  <a:pt x="1234281" y="0"/>
                </a:lnTo>
                <a:lnTo>
                  <a:pt x="1234281" y="563106"/>
                </a:lnTo>
                <a:lnTo>
                  <a:pt x="0" y="5631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w="38100" cap="sq">
            <a:solidFill>
              <a:srgbClr val="42C820"/>
            </a:solidFill>
            <a:prstDash val="dash"/>
            <a:miter/>
          </a:ln>
        </p:spPr>
      </p:sp>
      <p:sp>
        <p:nvSpPr>
          <p:cNvPr name="AutoShape 4" id="4"/>
          <p:cNvSpPr/>
          <p:nvPr/>
        </p:nvSpPr>
        <p:spPr>
          <a:xfrm>
            <a:off x="8998691" y="1585866"/>
            <a:ext cx="5303672" cy="170411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5" id="5"/>
          <p:cNvSpPr txBox="true"/>
          <p:nvPr/>
        </p:nvSpPr>
        <p:spPr>
          <a:xfrm rot="0">
            <a:off x="1529845" y="1057275"/>
            <a:ext cx="13750234" cy="49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47153" indent="-373576" lvl="1">
              <a:lnSpc>
                <a:spcPts val="3806"/>
              </a:lnSpc>
              <a:buFont typeface="Arial"/>
              <a:buChar char="•"/>
            </a:pPr>
            <a:r>
              <a:rPr lang="en-US" sz="3460" spc="128">
                <a:solidFill>
                  <a:srgbClr val="000000"/>
                </a:solidFill>
                <a:latin typeface="Days"/>
              </a:rPr>
              <a:t>From here seller/admin can navigate to their view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8CB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8705" y="2104230"/>
            <a:ext cx="5063548" cy="5582277"/>
          </a:xfrm>
          <a:custGeom>
            <a:avLst/>
            <a:gdLst/>
            <a:ahLst/>
            <a:cxnLst/>
            <a:rect r="r" b="b" t="t" l="l"/>
            <a:pathLst>
              <a:path h="5582277" w="5063548">
                <a:moveTo>
                  <a:pt x="0" y="0"/>
                </a:moveTo>
                <a:lnTo>
                  <a:pt x="5063547" y="0"/>
                </a:lnTo>
                <a:lnTo>
                  <a:pt x="5063547" y="5582277"/>
                </a:lnTo>
                <a:lnTo>
                  <a:pt x="0" y="55822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40" t="0" r="-7425" b="-439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51802" y="2104230"/>
            <a:ext cx="5881786" cy="5582277"/>
          </a:xfrm>
          <a:custGeom>
            <a:avLst/>
            <a:gdLst/>
            <a:ahLst/>
            <a:cxnLst/>
            <a:rect r="r" b="b" t="t" l="l"/>
            <a:pathLst>
              <a:path h="5582277" w="5881786">
                <a:moveTo>
                  <a:pt x="0" y="0"/>
                </a:moveTo>
                <a:lnTo>
                  <a:pt x="5881786" y="0"/>
                </a:lnTo>
                <a:lnTo>
                  <a:pt x="5881786" y="5582277"/>
                </a:lnTo>
                <a:lnTo>
                  <a:pt x="0" y="55822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654" t="-4147" r="-11506" b="-284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43138" y="2104230"/>
            <a:ext cx="5827762" cy="5582277"/>
          </a:xfrm>
          <a:custGeom>
            <a:avLst/>
            <a:gdLst/>
            <a:ahLst/>
            <a:cxnLst/>
            <a:rect r="r" b="b" t="t" l="l"/>
            <a:pathLst>
              <a:path h="5582277" w="5827762">
                <a:moveTo>
                  <a:pt x="0" y="0"/>
                </a:moveTo>
                <a:lnTo>
                  <a:pt x="5827762" y="0"/>
                </a:lnTo>
                <a:lnTo>
                  <a:pt x="5827762" y="5582277"/>
                </a:lnTo>
                <a:lnTo>
                  <a:pt x="0" y="5582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021" t="-3592" r="-8172" b="-418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464930" y="404806"/>
            <a:ext cx="8524504" cy="1304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8"/>
              </a:lnSpc>
              <a:spcBef>
                <a:spcPct val="0"/>
              </a:spcBef>
            </a:pPr>
            <a:r>
              <a:rPr lang="en-US" sz="4725" spc="174">
                <a:solidFill>
                  <a:srgbClr val="000000"/>
                </a:solidFill>
                <a:latin typeface="Days"/>
              </a:rPr>
              <a:t>Seller Login/Signup Page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78705" y="8105607"/>
            <a:ext cx="16206416" cy="868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74832" indent="-337416" lvl="1">
              <a:lnSpc>
                <a:spcPts val="3438"/>
              </a:lnSpc>
              <a:buFont typeface="Arial"/>
              <a:buChar char="•"/>
            </a:pPr>
            <a:r>
              <a:rPr lang="en-US" sz="3125" spc="115">
                <a:solidFill>
                  <a:srgbClr val="000000"/>
                </a:solidFill>
                <a:latin typeface="Days"/>
              </a:rPr>
              <a:t>Special note** auto generated Get Code is there which is enable to login admin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8705" y="9002553"/>
            <a:ext cx="16206416" cy="439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74832" indent="-337416" lvl="1">
              <a:lnSpc>
                <a:spcPts val="3438"/>
              </a:lnSpc>
              <a:buFont typeface="Arial"/>
              <a:buChar char="•"/>
            </a:pPr>
            <a:r>
              <a:rPr lang="en-US" sz="3125" spc="115">
                <a:solidFill>
                  <a:srgbClr val="000000"/>
                </a:solidFill>
                <a:latin typeface="Days"/>
              </a:rPr>
              <a:t>On wrong email or uniqueCode there is error message will display.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8CB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81959" y="177983"/>
            <a:ext cx="7143422" cy="1701434"/>
          </a:xfrm>
          <a:custGeom>
            <a:avLst/>
            <a:gdLst/>
            <a:ahLst/>
            <a:cxnLst/>
            <a:rect r="r" b="b" t="t" l="l"/>
            <a:pathLst>
              <a:path h="1701434" w="7143422">
                <a:moveTo>
                  <a:pt x="0" y="0"/>
                </a:moveTo>
                <a:lnTo>
                  <a:pt x="7143423" y="0"/>
                </a:lnTo>
                <a:lnTo>
                  <a:pt x="7143423" y="1701434"/>
                </a:lnTo>
                <a:lnTo>
                  <a:pt x="0" y="1701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130" r="0" b="-113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5663919"/>
            <a:ext cx="16123864" cy="3964885"/>
          </a:xfrm>
          <a:custGeom>
            <a:avLst/>
            <a:gdLst/>
            <a:ahLst/>
            <a:cxnLst/>
            <a:rect r="r" b="b" t="t" l="l"/>
            <a:pathLst>
              <a:path h="3964885" w="16123864">
                <a:moveTo>
                  <a:pt x="0" y="0"/>
                </a:moveTo>
                <a:lnTo>
                  <a:pt x="16123864" y="0"/>
                </a:lnTo>
                <a:lnTo>
                  <a:pt x="16123864" y="3964885"/>
                </a:lnTo>
                <a:lnTo>
                  <a:pt x="0" y="39648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737243" y="486948"/>
            <a:ext cx="6232854" cy="1003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21"/>
              </a:lnSpc>
              <a:spcBef>
                <a:spcPct val="0"/>
              </a:spcBef>
            </a:pPr>
            <a:r>
              <a:rPr lang="en-US" sz="7019" spc="259">
                <a:solidFill>
                  <a:srgbClr val="000000"/>
                </a:solidFill>
                <a:latin typeface="Days"/>
              </a:rPr>
              <a:t>Seller View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241582"/>
            <a:ext cx="16230600" cy="1117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67878" indent="-433939" lvl="1">
              <a:lnSpc>
                <a:spcPts val="4421"/>
              </a:lnSpc>
              <a:buFont typeface="Arial"/>
              <a:buChar char="•"/>
            </a:pPr>
            <a:r>
              <a:rPr lang="en-US" sz="4019" spc="148">
                <a:solidFill>
                  <a:srgbClr val="000000"/>
                </a:solidFill>
                <a:latin typeface="Days"/>
              </a:rPr>
              <a:t>Seller/Admin view is defined to accept or reject the order in accordance with the conditions.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721384"/>
            <a:ext cx="16230600" cy="1117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67878" indent="-433939" lvl="1">
              <a:lnSpc>
                <a:spcPts val="4421"/>
              </a:lnSpc>
              <a:buFont typeface="Arial"/>
              <a:buChar char="•"/>
            </a:pPr>
            <a:r>
              <a:rPr lang="en-US" sz="4019" spc="148">
                <a:solidFill>
                  <a:srgbClr val="000000"/>
                </a:solidFill>
                <a:latin typeface="Days"/>
              </a:rPr>
              <a:t>Here i am using a dynamic message like in procces and accepted after click on accept order button.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8CB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1041" y="3130069"/>
            <a:ext cx="16465918" cy="6503197"/>
          </a:xfrm>
          <a:custGeom>
            <a:avLst/>
            <a:gdLst/>
            <a:ahLst/>
            <a:cxnLst/>
            <a:rect r="r" b="b" t="t" l="l"/>
            <a:pathLst>
              <a:path h="6503197" w="16465918">
                <a:moveTo>
                  <a:pt x="0" y="0"/>
                </a:moveTo>
                <a:lnTo>
                  <a:pt x="16465918" y="0"/>
                </a:lnTo>
                <a:lnTo>
                  <a:pt x="16465918" y="6503197"/>
                </a:lnTo>
                <a:lnTo>
                  <a:pt x="0" y="6503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47370" y="3130069"/>
            <a:ext cx="1234281" cy="563105"/>
          </a:xfrm>
          <a:custGeom>
            <a:avLst/>
            <a:gdLst/>
            <a:ahLst/>
            <a:cxnLst/>
            <a:rect r="r" b="b" t="t" l="l"/>
            <a:pathLst>
              <a:path h="563105" w="1234281">
                <a:moveTo>
                  <a:pt x="0" y="0"/>
                </a:moveTo>
                <a:lnTo>
                  <a:pt x="1234282" y="0"/>
                </a:lnTo>
                <a:lnTo>
                  <a:pt x="1234282" y="563105"/>
                </a:lnTo>
                <a:lnTo>
                  <a:pt x="0" y="563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w="38100" cap="sq">
            <a:solidFill>
              <a:srgbClr val="42C820"/>
            </a:solidFill>
            <a:prstDash val="dash"/>
            <a:miter/>
          </a:ln>
        </p:spPr>
      </p:sp>
      <p:sp>
        <p:nvSpPr>
          <p:cNvPr name="AutoShape 4" id="4"/>
          <p:cNvSpPr/>
          <p:nvPr/>
        </p:nvSpPr>
        <p:spPr>
          <a:xfrm>
            <a:off x="10122374" y="1770550"/>
            <a:ext cx="1513689" cy="134418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825148" y="1770550"/>
            <a:ext cx="4987069" cy="1061208"/>
          </a:xfrm>
          <a:custGeom>
            <a:avLst/>
            <a:gdLst/>
            <a:ahLst/>
            <a:cxnLst/>
            <a:rect r="r" b="b" t="t" l="l"/>
            <a:pathLst>
              <a:path h="1061208" w="4987069">
                <a:moveTo>
                  <a:pt x="0" y="0"/>
                </a:moveTo>
                <a:lnTo>
                  <a:pt x="4987069" y="0"/>
                </a:lnTo>
                <a:lnTo>
                  <a:pt x="4987069" y="1061208"/>
                </a:lnTo>
                <a:lnTo>
                  <a:pt x="0" y="10612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12934" b="-944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9488" y="902179"/>
            <a:ext cx="16206416" cy="868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74832" indent="-337416" lvl="1">
              <a:lnSpc>
                <a:spcPts val="3438"/>
              </a:lnSpc>
              <a:buFont typeface="Arial"/>
              <a:buChar char="•"/>
            </a:pPr>
            <a:r>
              <a:rPr lang="en-US" sz="3125" spc="115">
                <a:solidFill>
                  <a:srgbClr val="000000"/>
                </a:solidFill>
                <a:latin typeface="Days"/>
              </a:rPr>
              <a:t>This option is avaliable for admin to add new products in the food list 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8CB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1893" y="3432736"/>
            <a:ext cx="15704214" cy="6263677"/>
          </a:xfrm>
          <a:custGeom>
            <a:avLst/>
            <a:gdLst/>
            <a:ahLst/>
            <a:cxnLst/>
            <a:rect r="r" b="b" t="t" l="l"/>
            <a:pathLst>
              <a:path h="6263677" w="15704214">
                <a:moveTo>
                  <a:pt x="0" y="0"/>
                </a:moveTo>
                <a:lnTo>
                  <a:pt x="15704214" y="0"/>
                </a:lnTo>
                <a:lnTo>
                  <a:pt x="15704214" y="6263677"/>
                </a:lnTo>
                <a:lnTo>
                  <a:pt x="0" y="62636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75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1225940" y="2074305"/>
            <a:ext cx="1513689" cy="134418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752278" y="3432736"/>
            <a:ext cx="1234281" cy="563105"/>
          </a:xfrm>
          <a:custGeom>
            <a:avLst/>
            <a:gdLst/>
            <a:ahLst/>
            <a:cxnLst/>
            <a:rect r="r" b="b" t="t" l="l"/>
            <a:pathLst>
              <a:path h="563105" w="1234281">
                <a:moveTo>
                  <a:pt x="0" y="0"/>
                </a:moveTo>
                <a:lnTo>
                  <a:pt x="1234282" y="0"/>
                </a:lnTo>
                <a:lnTo>
                  <a:pt x="1234282" y="563105"/>
                </a:lnTo>
                <a:lnTo>
                  <a:pt x="0" y="563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w="38100" cap="sq">
            <a:solidFill>
              <a:srgbClr val="42C820"/>
            </a:solidFill>
            <a:prstDash val="dash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161222" y="2375183"/>
            <a:ext cx="487584" cy="636326"/>
          </a:xfrm>
          <a:custGeom>
            <a:avLst/>
            <a:gdLst/>
            <a:ahLst/>
            <a:cxnLst/>
            <a:rect r="r" b="b" t="t" l="l"/>
            <a:pathLst>
              <a:path h="636326" w="487584">
                <a:moveTo>
                  <a:pt x="0" y="0"/>
                </a:moveTo>
                <a:lnTo>
                  <a:pt x="487584" y="0"/>
                </a:lnTo>
                <a:lnTo>
                  <a:pt x="487584" y="636326"/>
                </a:lnTo>
                <a:lnTo>
                  <a:pt x="0" y="6363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61222" y="1527585"/>
            <a:ext cx="662839" cy="636326"/>
          </a:xfrm>
          <a:custGeom>
            <a:avLst/>
            <a:gdLst/>
            <a:ahLst/>
            <a:cxnLst/>
            <a:rect r="r" b="b" t="t" l="l"/>
            <a:pathLst>
              <a:path h="636326" w="662839">
                <a:moveTo>
                  <a:pt x="0" y="0"/>
                </a:moveTo>
                <a:lnTo>
                  <a:pt x="662839" y="0"/>
                </a:lnTo>
                <a:lnTo>
                  <a:pt x="662839" y="636326"/>
                </a:lnTo>
                <a:lnTo>
                  <a:pt x="0" y="6363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51428"/>
            <a:ext cx="16206416" cy="868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74832" indent="-337416" lvl="1">
              <a:lnSpc>
                <a:spcPts val="3438"/>
              </a:lnSpc>
              <a:buFont typeface="Arial"/>
              <a:buChar char="•"/>
            </a:pPr>
            <a:r>
              <a:rPr lang="en-US" sz="3125" spc="115">
                <a:solidFill>
                  <a:srgbClr val="000000"/>
                </a:solidFill>
                <a:latin typeface="Days"/>
              </a:rPr>
              <a:t>This option is avaliable for admin to customise and list the items which are present in the application for user to buy.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640162"/>
            <a:ext cx="7132522" cy="439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74832" indent="-337416" lvl="1">
              <a:lnSpc>
                <a:spcPts val="3438"/>
              </a:lnSpc>
              <a:buFont typeface="Arial"/>
              <a:buChar char="•"/>
            </a:pPr>
            <a:r>
              <a:rPr lang="en-US" sz="3125" spc="115">
                <a:solidFill>
                  <a:srgbClr val="000000"/>
                </a:solidFill>
                <a:latin typeface="Days"/>
              </a:rPr>
              <a:t>Option to update the item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403758"/>
            <a:ext cx="7132522" cy="439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74832" indent="-337416" lvl="1">
              <a:lnSpc>
                <a:spcPts val="3438"/>
              </a:lnSpc>
              <a:buFont typeface="Arial"/>
              <a:buChar char="•"/>
            </a:pPr>
            <a:r>
              <a:rPr lang="en-US" sz="3125" spc="115">
                <a:solidFill>
                  <a:srgbClr val="000000"/>
                </a:solidFill>
                <a:latin typeface="Days"/>
              </a:rPr>
              <a:t>Option to remove the item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8CB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32299" y="2258200"/>
            <a:ext cx="7227001" cy="6616397"/>
          </a:xfrm>
          <a:custGeom>
            <a:avLst/>
            <a:gdLst/>
            <a:ahLst/>
            <a:cxnLst/>
            <a:rect r="r" b="b" t="t" l="l"/>
            <a:pathLst>
              <a:path h="6616397" w="7227001">
                <a:moveTo>
                  <a:pt x="0" y="0"/>
                </a:moveTo>
                <a:lnTo>
                  <a:pt x="7227001" y="0"/>
                </a:lnTo>
                <a:lnTo>
                  <a:pt x="7227001" y="6616397"/>
                </a:lnTo>
                <a:lnTo>
                  <a:pt x="0" y="66163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0925" y="2258200"/>
            <a:ext cx="7310074" cy="1482876"/>
          </a:xfrm>
          <a:custGeom>
            <a:avLst/>
            <a:gdLst/>
            <a:ahLst/>
            <a:cxnLst/>
            <a:rect r="r" b="b" t="t" l="l"/>
            <a:pathLst>
              <a:path h="1482876" w="7310074">
                <a:moveTo>
                  <a:pt x="0" y="0"/>
                </a:moveTo>
                <a:lnTo>
                  <a:pt x="7310074" y="0"/>
                </a:lnTo>
                <a:lnTo>
                  <a:pt x="7310074" y="1482876"/>
                </a:lnTo>
                <a:lnTo>
                  <a:pt x="0" y="14828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002" t="0" r="-25961" b="-2197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7636" y="4117547"/>
            <a:ext cx="6530505" cy="1072381"/>
          </a:xfrm>
          <a:custGeom>
            <a:avLst/>
            <a:gdLst/>
            <a:ahLst/>
            <a:cxnLst/>
            <a:rect r="r" b="b" t="t" l="l"/>
            <a:pathLst>
              <a:path h="1072381" w="6530505">
                <a:moveTo>
                  <a:pt x="0" y="0"/>
                </a:moveTo>
                <a:lnTo>
                  <a:pt x="6530505" y="0"/>
                </a:lnTo>
                <a:lnTo>
                  <a:pt x="6530505" y="1072381"/>
                </a:lnTo>
                <a:lnTo>
                  <a:pt x="0" y="10723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76" t="-42073" r="-46059" b="-3038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77636" y="528827"/>
            <a:ext cx="15881664" cy="1552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2"/>
              </a:lnSpc>
              <a:spcBef>
                <a:spcPct val="0"/>
              </a:spcBef>
            </a:pPr>
            <a:r>
              <a:rPr lang="en-US" sz="3720" spc="137">
                <a:solidFill>
                  <a:srgbClr val="000000"/>
                </a:solidFill>
                <a:latin typeface="Days"/>
              </a:rPr>
              <a:t>Admin have rights to update price and all things into their items so , to do that there is an option for update item.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27924" y="5594973"/>
            <a:ext cx="7563832" cy="847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52054" indent="-326027" lvl="1">
              <a:lnSpc>
                <a:spcPts val="3322"/>
              </a:lnSpc>
              <a:buFont typeface="Arial"/>
              <a:buChar char="•"/>
            </a:pPr>
            <a:r>
              <a:rPr lang="en-US" sz="3020" spc="111">
                <a:solidFill>
                  <a:srgbClr val="000000"/>
                </a:solidFill>
                <a:latin typeface="Days"/>
              </a:rPr>
              <a:t>A regular success message is shown after the update.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7924" y="7166855"/>
            <a:ext cx="8416076" cy="1267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52054" indent="-326027" lvl="1">
              <a:lnSpc>
                <a:spcPts val="3322"/>
              </a:lnSpc>
              <a:buFont typeface="Arial"/>
              <a:buChar char="•"/>
            </a:pPr>
            <a:r>
              <a:rPr lang="en-US" sz="3020" spc="111">
                <a:solidFill>
                  <a:srgbClr val="000000"/>
                </a:solidFill>
                <a:latin typeface="Days"/>
              </a:rPr>
              <a:t>Now item is updated and you can check it into the list and user view also.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27924" y="8674444"/>
            <a:ext cx="6711587" cy="428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52054" indent="-326027" lvl="1">
              <a:lnSpc>
                <a:spcPts val="3322"/>
              </a:lnSpc>
              <a:buFont typeface="Arial"/>
              <a:buChar char="•"/>
            </a:pPr>
            <a:r>
              <a:rPr lang="en-US" sz="3020" spc="111">
                <a:solidFill>
                  <a:srgbClr val="000000"/>
                </a:solidFill>
                <a:latin typeface="Days"/>
              </a:rPr>
              <a:t>Logout option is there ...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8CB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47907" y="177983"/>
            <a:ext cx="7143422" cy="1701434"/>
          </a:xfrm>
          <a:custGeom>
            <a:avLst/>
            <a:gdLst/>
            <a:ahLst/>
            <a:cxnLst/>
            <a:rect r="r" b="b" t="t" l="l"/>
            <a:pathLst>
              <a:path h="1701434" w="7143422">
                <a:moveTo>
                  <a:pt x="0" y="0"/>
                </a:moveTo>
                <a:lnTo>
                  <a:pt x="7143422" y="0"/>
                </a:lnTo>
                <a:lnTo>
                  <a:pt x="7143422" y="1701434"/>
                </a:lnTo>
                <a:lnTo>
                  <a:pt x="0" y="1701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130" r="0" b="-113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14738" y="5696228"/>
            <a:ext cx="9256939" cy="4215820"/>
          </a:xfrm>
          <a:custGeom>
            <a:avLst/>
            <a:gdLst/>
            <a:ahLst/>
            <a:cxnLst/>
            <a:rect r="r" b="b" t="t" l="l"/>
            <a:pathLst>
              <a:path h="4215820" w="9256939">
                <a:moveTo>
                  <a:pt x="0" y="0"/>
                </a:moveTo>
                <a:lnTo>
                  <a:pt x="9256940" y="0"/>
                </a:lnTo>
                <a:lnTo>
                  <a:pt x="9256940" y="4215821"/>
                </a:lnTo>
                <a:lnTo>
                  <a:pt x="0" y="4215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24" t="-9725" r="-8123" b="-972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503191" y="687262"/>
            <a:ext cx="6232854" cy="72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1"/>
              </a:lnSpc>
              <a:spcBef>
                <a:spcPct val="0"/>
              </a:spcBef>
            </a:pPr>
            <a:r>
              <a:rPr lang="en-US" sz="5019" spc="185">
                <a:solidFill>
                  <a:srgbClr val="000000"/>
                </a:solidFill>
                <a:latin typeface="Days"/>
              </a:rPr>
              <a:t>Wild Card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694546"/>
            <a:ext cx="16230600" cy="1097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46288" indent="-423144" lvl="1">
              <a:lnSpc>
                <a:spcPts val="4311"/>
              </a:lnSpc>
              <a:buFont typeface="Arial"/>
              <a:buChar char="•"/>
            </a:pPr>
            <a:r>
              <a:rPr lang="en-US" sz="3919" spc="145">
                <a:solidFill>
                  <a:srgbClr val="000000"/>
                </a:solidFill>
                <a:latin typeface="Days"/>
              </a:rPr>
              <a:t>Wildcard/Page Not Found is the common page for all the disconnectivity of pages navigation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830178"/>
            <a:ext cx="16230600" cy="1640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46288" indent="-423144" lvl="1">
              <a:lnSpc>
                <a:spcPts val="4311"/>
              </a:lnSpc>
              <a:buFont typeface="Arial"/>
              <a:buChar char="•"/>
            </a:pPr>
            <a:r>
              <a:rPr lang="en-US" sz="3919" spc="145">
                <a:solidFill>
                  <a:srgbClr val="000000"/>
                </a:solidFill>
                <a:latin typeface="Days"/>
              </a:rPr>
              <a:t>Main reason of using this is to show user that there is a breakage between your transferd request and sometimes its also happend because of bugges.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8CB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1153" y="6056773"/>
            <a:ext cx="16785694" cy="3660569"/>
          </a:xfrm>
          <a:custGeom>
            <a:avLst/>
            <a:gdLst/>
            <a:ahLst/>
            <a:cxnLst/>
            <a:rect r="r" b="b" t="t" l="l"/>
            <a:pathLst>
              <a:path h="3660569" w="16785694">
                <a:moveTo>
                  <a:pt x="0" y="0"/>
                </a:moveTo>
                <a:lnTo>
                  <a:pt x="16785694" y="0"/>
                </a:lnTo>
                <a:lnTo>
                  <a:pt x="16785694" y="3660570"/>
                </a:lnTo>
                <a:lnTo>
                  <a:pt x="0" y="3660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46695" y="453656"/>
            <a:ext cx="7143422" cy="1701434"/>
          </a:xfrm>
          <a:custGeom>
            <a:avLst/>
            <a:gdLst/>
            <a:ahLst/>
            <a:cxnLst/>
            <a:rect r="r" b="b" t="t" l="l"/>
            <a:pathLst>
              <a:path h="1701434" w="7143422">
                <a:moveTo>
                  <a:pt x="0" y="0"/>
                </a:moveTo>
                <a:lnTo>
                  <a:pt x="7143422" y="0"/>
                </a:lnTo>
                <a:lnTo>
                  <a:pt x="7143422" y="1701434"/>
                </a:lnTo>
                <a:lnTo>
                  <a:pt x="0" y="17014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1130" r="0" b="-113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801979" y="962935"/>
            <a:ext cx="6232854" cy="72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1"/>
              </a:lnSpc>
              <a:spcBef>
                <a:spcPct val="0"/>
              </a:spcBef>
            </a:pPr>
            <a:r>
              <a:rPr lang="en-US" sz="5019" spc="185">
                <a:solidFill>
                  <a:srgbClr val="000000"/>
                </a:solidFill>
                <a:latin typeface="Days"/>
              </a:rPr>
              <a:t>Fantastic Footer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51153" y="2719559"/>
            <a:ext cx="16508147" cy="1610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24699" indent="-412349" lvl="1">
              <a:lnSpc>
                <a:spcPts val="4201"/>
              </a:lnSpc>
              <a:buFont typeface="Arial"/>
              <a:buChar char="•"/>
            </a:pPr>
            <a:r>
              <a:rPr lang="en-US" sz="3819" spc="141">
                <a:solidFill>
                  <a:srgbClr val="000000"/>
                </a:solidFill>
                <a:latin typeface="Days"/>
              </a:rPr>
              <a:t>Generally it contains all the social and networking details and links to get to know mre about the designer of the application and its work of experience.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8CB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33956" y="689482"/>
            <a:ext cx="7485521" cy="1127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4"/>
              </a:lnSpc>
              <a:spcBef>
                <a:spcPct val="0"/>
              </a:spcBef>
            </a:pPr>
            <a:r>
              <a:rPr lang="en-US" sz="4003" spc="148">
                <a:solidFill>
                  <a:srgbClr val="000000"/>
                </a:solidFill>
                <a:latin typeface="Days Medium"/>
              </a:rPr>
              <a:t>Key Features of the Project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5105005" y="388064"/>
            <a:ext cx="7143422" cy="1701434"/>
          </a:xfrm>
          <a:custGeom>
            <a:avLst/>
            <a:gdLst/>
            <a:ahLst/>
            <a:cxnLst/>
            <a:rect r="r" b="b" t="t" l="l"/>
            <a:pathLst>
              <a:path h="1701434" w="7143422">
                <a:moveTo>
                  <a:pt x="0" y="0"/>
                </a:moveTo>
                <a:lnTo>
                  <a:pt x="7143423" y="0"/>
                </a:lnTo>
                <a:lnTo>
                  <a:pt x="7143423" y="1701433"/>
                </a:lnTo>
                <a:lnTo>
                  <a:pt x="0" y="17014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130" r="0" b="-113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668733"/>
            <a:ext cx="15655081" cy="126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52456" indent="-326228" lvl="1">
              <a:lnSpc>
                <a:spcPts val="3324"/>
              </a:lnSpc>
              <a:buFont typeface="Arial"/>
              <a:buChar char="•"/>
            </a:pPr>
            <a:r>
              <a:rPr lang="en-US" sz="3022" spc="111">
                <a:solidFill>
                  <a:srgbClr val="000000"/>
                </a:solidFill>
                <a:latin typeface="Days"/>
              </a:rPr>
              <a:t>@Input() and @Output() decorators: These decorators are used to communicate data between parent and child components.</a:t>
            </a:r>
          </a:p>
          <a:p>
            <a:pPr algn="ctr">
              <a:lnSpc>
                <a:spcPts val="3324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876395"/>
            <a:ext cx="15655081" cy="126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52456" indent="-326228" lvl="1">
              <a:lnSpc>
                <a:spcPts val="3324"/>
              </a:lnSpc>
              <a:buFont typeface="Arial"/>
              <a:buChar char="•"/>
            </a:pPr>
            <a:r>
              <a:rPr lang="en-US" sz="3022" spc="111">
                <a:solidFill>
                  <a:srgbClr val="000000"/>
                </a:solidFill>
                <a:latin typeface="Days"/>
              </a:rPr>
              <a:t>Angular services: Services are used to provide reusable application logic.</a:t>
            </a:r>
          </a:p>
          <a:p>
            <a:pPr algn="ctr">
              <a:lnSpc>
                <a:spcPts val="3324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814678"/>
            <a:ext cx="15830543" cy="848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52456" indent="-326228" lvl="1">
              <a:lnSpc>
                <a:spcPts val="3324"/>
              </a:lnSpc>
              <a:buFont typeface="Arial"/>
              <a:buChar char="•"/>
            </a:pPr>
            <a:r>
              <a:rPr lang="en-US" sz="3022" spc="111">
                <a:solidFill>
                  <a:srgbClr val="000000"/>
                </a:solidFill>
                <a:latin typeface="Days"/>
              </a:rPr>
              <a:t>HttpChent: This service is used to make HTTP requests to a server.</a:t>
            </a:r>
          </a:p>
          <a:p>
            <a:pPr algn="ctr">
              <a:lnSpc>
                <a:spcPts val="3324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570778"/>
            <a:ext cx="13537003" cy="1268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53134" indent="-326567" lvl="1">
              <a:lnSpc>
                <a:spcPts val="3327"/>
              </a:lnSpc>
              <a:buFont typeface="Arial"/>
              <a:buChar char="•"/>
            </a:pPr>
            <a:r>
              <a:rPr lang="en-US" sz="3025" spc="111">
                <a:solidFill>
                  <a:srgbClr val="000000"/>
                </a:solidFill>
                <a:latin typeface="Days"/>
              </a:rPr>
              <a:t>ngOnInit() life cycle hook: This hook is used to initialize a component when it is first created.</a:t>
            </a:r>
          </a:p>
          <a:p>
            <a:pPr algn="ctr">
              <a:lnSpc>
                <a:spcPts val="3327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692343"/>
            <a:ext cx="15830543" cy="126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52456" indent="-326228" lvl="1">
              <a:lnSpc>
                <a:spcPts val="3324"/>
              </a:lnSpc>
              <a:buFont typeface="Arial"/>
              <a:buChar char="•"/>
            </a:pPr>
            <a:r>
              <a:rPr lang="en-US" sz="3022" spc="111">
                <a:solidFill>
                  <a:srgbClr val="000000"/>
                </a:solidFill>
                <a:latin typeface="Days"/>
              </a:rPr>
              <a:t>Template/Reactive driven forms: These forms are used to create interactive form fields.</a:t>
            </a:r>
          </a:p>
          <a:p>
            <a:pPr algn="ctr">
              <a:lnSpc>
                <a:spcPts val="3324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715530"/>
            <a:ext cx="15830543" cy="126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52456" indent="-326228" lvl="1">
              <a:lnSpc>
                <a:spcPts val="3324"/>
              </a:lnSpc>
              <a:buFont typeface="Arial"/>
              <a:buChar char="•"/>
            </a:pPr>
            <a:r>
              <a:rPr lang="en-US" sz="3022" spc="111">
                <a:solidFill>
                  <a:srgbClr val="000000"/>
                </a:solidFill>
                <a:latin typeface="Days"/>
              </a:rPr>
              <a:t>Angular Router: This router is used to enable navigation between different pages in the application.</a:t>
            </a:r>
          </a:p>
          <a:p>
            <a:pPr algn="ctr">
              <a:lnSpc>
                <a:spcPts val="3324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8807172"/>
            <a:ext cx="15655081" cy="126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52456" indent="-326228" lvl="1">
              <a:lnSpc>
                <a:spcPts val="3324"/>
              </a:lnSpc>
              <a:buFont typeface="Arial"/>
              <a:buChar char="•"/>
            </a:pPr>
            <a:r>
              <a:rPr lang="en-US" sz="3022" spc="111">
                <a:solidFill>
                  <a:srgbClr val="000000"/>
                </a:solidFill>
                <a:latin typeface="Days"/>
              </a:rPr>
              <a:t>Route Guards: These guards are used to protect routes with restricted access.</a:t>
            </a:r>
          </a:p>
          <a:p>
            <a:pPr algn="ctr">
              <a:lnSpc>
                <a:spcPts val="3324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8CB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38890" y="3786322"/>
            <a:ext cx="15041177" cy="5181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5"/>
              </a:lnSpc>
            </a:pPr>
            <a:r>
              <a:rPr lang="en-US" sz="3714" spc="137">
                <a:solidFill>
                  <a:srgbClr val="000000"/>
                </a:solidFill>
                <a:latin typeface="Days"/>
              </a:rPr>
              <a:t>With a flourish, the app unfurls a treasury of epicurean pleasures, each dish a masterpiece of flavor and presentation. The senses are bewitched by the alluring images and poetic descriptions, immersing the users in a world of culinary enchantment. Once the feast is chosen, the app guides the users through each step, with a deft touch that ensures no missteps. From confirmation to completion, every detail is attended to, weaving a seamless spell of gastronomic delight.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43690" y="0"/>
            <a:ext cx="13580404" cy="3307735"/>
          </a:xfrm>
          <a:custGeom>
            <a:avLst/>
            <a:gdLst/>
            <a:ahLst/>
            <a:cxnLst/>
            <a:rect r="r" b="b" t="t" l="l"/>
            <a:pathLst>
              <a:path h="3307735" w="13580404">
                <a:moveTo>
                  <a:pt x="0" y="0"/>
                </a:moveTo>
                <a:lnTo>
                  <a:pt x="13580404" y="0"/>
                </a:lnTo>
                <a:lnTo>
                  <a:pt x="13580404" y="3307735"/>
                </a:lnTo>
                <a:lnTo>
                  <a:pt x="0" y="33077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93401" y="1014133"/>
            <a:ext cx="11880983" cy="1365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21"/>
              </a:lnSpc>
              <a:spcBef>
                <a:spcPct val="0"/>
              </a:spcBef>
            </a:pPr>
            <a:r>
              <a:rPr lang="en-US" sz="9564" spc="353">
                <a:solidFill>
                  <a:srgbClr val="000000"/>
                </a:solidFill>
                <a:latin typeface="Days"/>
              </a:rPr>
              <a:t>Application Brief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bg>
      <p:bgPr>
        <a:solidFill>
          <a:srgbClr val="F88CB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79253" y="1352861"/>
            <a:ext cx="14529495" cy="649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2"/>
              </a:lnSpc>
              <a:spcBef>
                <a:spcPct val="0"/>
              </a:spcBef>
            </a:pPr>
            <a:r>
              <a:rPr lang="en-US" sz="4620" spc="170">
                <a:solidFill>
                  <a:srgbClr val="000000"/>
                </a:solidFill>
                <a:latin typeface="Days"/>
              </a:rPr>
              <a:t>Guester towards my mentor and myself !!!!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284953" y="3059353"/>
            <a:ext cx="9466162" cy="649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97486" indent="-498743" lvl="1">
              <a:lnSpc>
                <a:spcPts val="5082"/>
              </a:lnSpc>
              <a:buFont typeface="Arial"/>
              <a:buChar char="•"/>
            </a:pPr>
            <a:r>
              <a:rPr lang="en-US" sz="4620" spc="170">
                <a:solidFill>
                  <a:srgbClr val="000000"/>
                </a:solidFill>
                <a:latin typeface="Days"/>
              </a:rPr>
              <a:t>Thankyou to my self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284953" y="4125239"/>
            <a:ext cx="8388324" cy="649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97486" indent="-498743" lvl="1">
              <a:lnSpc>
                <a:spcPts val="5082"/>
              </a:lnSpc>
              <a:buFont typeface="Arial"/>
              <a:buChar char="•"/>
            </a:pPr>
            <a:r>
              <a:rPr lang="en-US" sz="4620" spc="170">
                <a:solidFill>
                  <a:srgbClr val="000000"/>
                </a:solidFill>
                <a:latin typeface="Days"/>
              </a:rPr>
              <a:t>Thankyou to NIIT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84953" y="5191125"/>
            <a:ext cx="11145584" cy="649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97486" indent="-498743" lvl="1">
              <a:lnSpc>
                <a:spcPts val="5082"/>
              </a:lnSpc>
              <a:buFont typeface="Arial"/>
              <a:buChar char="•"/>
            </a:pPr>
            <a:r>
              <a:rPr lang="en-US" sz="4620" spc="170">
                <a:solidFill>
                  <a:srgbClr val="000000"/>
                </a:solidFill>
                <a:latin typeface="Days"/>
              </a:rPr>
              <a:t>Thankyou to Saurabh sir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84953" y="6259451"/>
            <a:ext cx="11797300" cy="649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97486" indent="-498743" lvl="1">
              <a:lnSpc>
                <a:spcPts val="5082"/>
              </a:lnSpc>
              <a:buFont typeface="Arial"/>
              <a:buChar char="•"/>
            </a:pPr>
            <a:r>
              <a:rPr lang="en-US" sz="4620" spc="170">
                <a:solidFill>
                  <a:srgbClr val="000000"/>
                </a:solidFill>
                <a:latin typeface="Days"/>
              </a:rPr>
              <a:t>Thankyou to Rajeshwar sir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84953" y="7327776"/>
            <a:ext cx="12198356" cy="649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97486" indent="-498743" lvl="1">
              <a:lnSpc>
                <a:spcPts val="5082"/>
              </a:lnSpc>
              <a:buFont typeface="Arial"/>
              <a:buChar char="•"/>
            </a:pPr>
            <a:r>
              <a:rPr lang="en-US" sz="4620" spc="170">
                <a:solidFill>
                  <a:srgbClr val="000000"/>
                </a:solidFill>
                <a:latin typeface="Days"/>
              </a:rPr>
              <a:t>Thankyou to  Priyanka mam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8CB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70177" y="5143500"/>
            <a:ext cx="2347647" cy="2347647"/>
          </a:xfrm>
          <a:custGeom>
            <a:avLst/>
            <a:gdLst/>
            <a:ahLst/>
            <a:cxnLst/>
            <a:rect r="r" b="b" t="t" l="l"/>
            <a:pathLst>
              <a:path h="2347647" w="2347647">
                <a:moveTo>
                  <a:pt x="0" y="0"/>
                </a:moveTo>
                <a:lnTo>
                  <a:pt x="2347646" y="0"/>
                </a:lnTo>
                <a:lnTo>
                  <a:pt x="2347646" y="2347647"/>
                </a:lnTo>
                <a:lnTo>
                  <a:pt x="0" y="2347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57452" y="3299777"/>
            <a:ext cx="7550373" cy="1184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5"/>
              </a:lnSpc>
              <a:spcBef>
                <a:spcPct val="0"/>
              </a:spcBef>
            </a:pPr>
            <a:r>
              <a:rPr lang="en-US" sz="8277" spc="306">
                <a:solidFill>
                  <a:srgbClr val="000000"/>
                </a:solidFill>
                <a:latin typeface="Days"/>
              </a:rPr>
              <a:t>ThankYou !!!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8CB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34146" y="861801"/>
            <a:ext cx="5219707" cy="1333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31"/>
              </a:lnSpc>
              <a:spcBef>
                <a:spcPct val="0"/>
              </a:spcBef>
            </a:pPr>
            <a:r>
              <a:rPr lang="en-US" sz="9483" spc="350">
                <a:solidFill>
                  <a:srgbClr val="000000"/>
                </a:solidFill>
                <a:latin typeface="Days"/>
              </a:rPr>
              <a:t>Agenda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3866697" y="200525"/>
            <a:ext cx="10554607" cy="2570751"/>
          </a:xfrm>
          <a:custGeom>
            <a:avLst/>
            <a:gdLst/>
            <a:ahLst/>
            <a:cxnLst/>
            <a:rect r="r" b="b" t="t" l="l"/>
            <a:pathLst>
              <a:path h="2570751" w="10554607">
                <a:moveTo>
                  <a:pt x="0" y="0"/>
                </a:moveTo>
                <a:lnTo>
                  <a:pt x="10554606" y="0"/>
                </a:lnTo>
                <a:lnTo>
                  <a:pt x="10554606" y="2570750"/>
                </a:lnTo>
                <a:lnTo>
                  <a:pt x="0" y="2570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71197" y="3360004"/>
            <a:ext cx="609600" cy="609600"/>
          </a:xfrm>
          <a:custGeom>
            <a:avLst/>
            <a:gdLst/>
            <a:ahLst/>
            <a:cxnLst/>
            <a:rect r="r" b="b" t="t" l="l"/>
            <a:pathLst>
              <a:path h="609600" w="609600">
                <a:moveTo>
                  <a:pt x="0" y="0"/>
                </a:moveTo>
                <a:lnTo>
                  <a:pt x="609600" y="0"/>
                </a:lnTo>
                <a:lnTo>
                  <a:pt x="6096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80797" y="3398104"/>
            <a:ext cx="12568308" cy="1685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4"/>
              </a:lnSpc>
            </a:pPr>
            <a:r>
              <a:rPr lang="en-US" sz="4067" spc="150">
                <a:solidFill>
                  <a:srgbClr val="000000"/>
                </a:solidFill>
                <a:latin typeface="Days"/>
              </a:rPr>
              <a:t>Develop a single page application using Angular – Bake My Cake</a:t>
            </a:r>
          </a:p>
          <a:p>
            <a:pPr algn="ctr">
              <a:lnSpc>
                <a:spcPts val="4474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660079" y="4884004"/>
            <a:ext cx="12568308" cy="1685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4"/>
              </a:lnSpc>
            </a:pPr>
            <a:r>
              <a:rPr lang="en-US" sz="4067" spc="150">
                <a:solidFill>
                  <a:srgbClr val="000000"/>
                </a:solidFill>
                <a:latin typeface="Days"/>
              </a:rPr>
              <a:t>Allowing the users to select the item of their choice and provide the order details</a:t>
            </a:r>
          </a:p>
          <a:p>
            <a:pPr algn="ctr">
              <a:lnSpc>
                <a:spcPts val="4474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771197" y="4778687"/>
            <a:ext cx="609600" cy="609600"/>
          </a:xfrm>
          <a:custGeom>
            <a:avLst/>
            <a:gdLst/>
            <a:ahLst/>
            <a:cxnLst/>
            <a:rect r="r" b="b" t="t" l="l"/>
            <a:pathLst>
              <a:path h="609600" w="609600">
                <a:moveTo>
                  <a:pt x="0" y="0"/>
                </a:moveTo>
                <a:lnTo>
                  <a:pt x="609600" y="0"/>
                </a:lnTo>
                <a:lnTo>
                  <a:pt x="6096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660079" y="6607487"/>
            <a:ext cx="12568308" cy="2242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4"/>
              </a:lnSpc>
            </a:pPr>
            <a:r>
              <a:rPr lang="en-US" sz="4067" spc="150">
                <a:solidFill>
                  <a:srgbClr val="000000"/>
                </a:solidFill>
                <a:latin typeface="Days"/>
              </a:rPr>
              <a:t>Make thing eaiser for customer while selecting or ordering somthing from the list of food items</a:t>
            </a:r>
          </a:p>
          <a:p>
            <a:pPr algn="ctr">
              <a:lnSpc>
                <a:spcPts val="4474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71197" y="6569387"/>
            <a:ext cx="609600" cy="609600"/>
          </a:xfrm>
          <a:custGeom>
            <a:avLst/>
            <a:gdLst/>
            <a:ahLst/>
            <a:cxnLst/>
            <a:rect r="r" b="b" t="t" l="l"/>
            <a:pathLst>
              <a:path h="609600" w="609600">
                <a:moveTo>
                  <a:pt x="0" y="0"/>
                </a:moveTo>
                <a:lnTo>
                  <a:pt x="609600" y="0"/>
                </a:lnTo>
                <a:lnTo>
                  <a:pt x="6096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8CB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90738" y="776994"/>
            <a:ext cx="11849789" cy="1333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31"/>
              </a:lnSpc>
              <a:spcBef>
                <a:spcPct val="0"/>
              </a:spcBef>
            </a:pPr>
            <a:r>
              <a:rPr lang="en-US" sz="9483" spc="350">
                <a:solidFill>
                  <a:srgbClr val="000000"/>
                </a:solidFill>
                <a:latin typeface="Days"/>
              </a:rPr>
              <a:t>Technology Used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121857" y="0"/>
            <a:ext cx="13187551" cy="3212049"/>
          </a:xfrm>
          <a:custGeom>
            <a:avLst/>
            <a:gdLst/>
            <a:ahLst/>
            <a:cxnLst/>
            <a:rect r="r" b="b" t="t" l="l"/>
            <a:pathLst>
              <a:path h="3212049" w="13187551">
                <a:moveTo>
                  <a:pt x="0" y="0"/>
                </a:moveTo>
                <a:lnTo>
                  <a:pt x="13187551" y="0"/>
                </a:lnTo>
                <a:lnTo>
                  <a:pt x="13187551" y="3212049"/>
                </a:lnTo>
                <a:lnTo>
                  <a:pt x="0" y="3212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85938" y="4152900"/>
            <a:ext cx="609600" cy="609600"/>
          </a:xfrm>
          <a:custGeom>
            <a:avLst/>
            <a:gdLst/>
            <a:ahLst/>
            <a:cxnLst/>
            <a:rect r="r" b="b" t="t" l="l"/>
            <a:pathLst>
              <a:path h="609600" w="609600">
                <a:moveTo>
                  <a:pt x="0" y="0"/>
                </a:moveTo>
                <a:lnTo>
                  <a:pt x="609600" y="0"/>
                </a:lnTo>
                <a:lnTo>
                  <a:pt x="6096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485938" y="5143500"/>
            <a:ext cx="609600" cy="609600"/>
          </a:xfrm>
          <a:custGeom>
            <a:avLst/>
            <a:gdLst/>
            <a:ahLst/>
            <a:cxnLst/>
            <a:rect r="r" b="b" t="t" l="l"/>
            <a:pathLst>
              <a:path h="609600" w="609600">
                <a:moveTo>
                  <a:pt x="0" y="0"/>
                </a:moveTo>
                <a:lnTo>
                  <a:pt x="609600" y="0"/>
                </a:lnTo>
                <a:lnTo>
                  <a:pt x="6096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485938" y="6134024"/>
            <a:ext cx="609600" cy="609600"/>
          </a:xfrm>
          <a:custGeom>
            <a:avLst/>
            <a:gdLst/>
            <a:ahLst/>
            <a:cxnLst/>
            <a:rect r="r" b="b" t="t" l="l"/>
            <a:pathLst>
              <a:path h="609600" w="609600">
                <a:moveTo>
                  <a:pt x="0" y="0"/>
                </a:moveTo>
                <a:lnTo>
                  <a:pt x="609600" y="0"/>
                </a:lnTo>
                <a:lnTo>
                  <a:pt x="6096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85938" y="7095973"/>
            <a:ext cx="609600" cy="609600"/>
          </a:xfrm>
          <a:custGeom>
            <a:avLst/>
            <a:gdLst/>
            <a:ahLst/>
            <a:cxnLst/>
            <a:rect r="r" b="b" t="t" l="l"/>
            <a:pathLst>
              <a:path h="609600" w="609600">
                <a:moveTo>
                  <a:pt x="0" y="0"/>
                </a:moveTo>
                <a:lnTo>
                  <a:pt x="609600" y="0"/>
                </a:lnTo>
                <a:lnTo>
                  <a:pt x="6096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85938" y="8057921"/>
            <a:ext cx="609600" cy="609600"/>
          </a:xfrm>
          <a:custGeom>
            <a:avLst/>
            <a:gdLst/>
            <a:ahLst/>
            <a:cxnLst/>
            <a:rect r="r" b="b" t="t" l="l"/>
            <a:pathLst>
              <a:path h="609600" w="609600">
                <a:moveTo>
                  <a:pt x="0" y="0"/>
                </a:moveTo>
                <a:lnTo>
                  <a:pt x="609600" y="0"/>
                </a:lnTo>
                <a:lnTo>
                  <a:pt x="6096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21725" y="9019870"/>
            <a:ext cx="609600" cy="609600"/>
          </a:xfrm>
          <a:custGeom>
            <a:avLst/>
            <a:gdLst/>
            <a:ahLst/>
            <a:cxnLst/>
            <a:rect r="r" b="b" t="t" l="l"/>
            <a:pathLst>
              <a:path h="609600" w="609600">
                <a:moveTo>
                  <a:pt x="0" y="0"/>
                </a:moveTo>
                <a:lnTo>
                  <a:pt x="609600" y="0"/>
                </a:lnTo>
                <a:lnTo>
                  <a:pt x="6096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892597" y="3821181"/>
            <a:ext cx="1153775" cy="1627119"/>
          </a:xfrm>
          <a:custGeom>
            <a:avLst/>
            <a:gdLst/>
            <a:ahLst/>
            <a:cxnLst/>
            <a:rect r="r" b="b" t="t" l="l"/>
            <a:pathLst>
              <a:path h="1627119" w="1153775">
                <a:moveTo>
                  <a:pt x="0" y="0"/>
                </a:moveTo>
                <a:lnTo>
                  <a:pt x="1153776" y="0"/>
                </a:lnTo>
                <a:lnTo>
                  <a:pt x="1153776" y="1627119"/>
                </a:lnTo>
                <a:lnTo>
                  <a:pt x="0" y="16271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810255" y="3733800"/>
            <a:ext cx="1215736" cy="1714500"/>
          </a:xfrm>
          <a:custGeom>
            <a:avLst/>
            <a:gdLst/>
            <a:ahLst/>
            <a:cxnLst/>
            <a:rect r="r" b="b" t="t" l="l"/>
            <a:pathLst>
              <a:path h="1714500" w="1215736">
                <a:moveTo>
                  <a:pt x="0" y="0"/>
                </a:moveTo>
                <a:lnTo>
                  <a:pt x="1215736" y="0"/>
                </a:lnTo>
                <a:lnTo>
                  <a:pt x="1215736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021563" y="4119601"/>
            <a:ext cx="1153775" cy="1153775"/>
          </a:xfrm>
          <a:custGeom>
            <a:avLst/>
            <a:gdLst/>
            <a:ahLst/>
            <a:cxnLst/>
            <a:rect r="r" b="b" t="t" l="l"/>
            <a:pathLst>
              <a:path h="1153775" w="1153775">
                <a:moveTo>
                  <a:pt x="0" y="0"/>
                </a:moveTo>
                <a:lnTo>
                  <a:pt x="1153776" y="0"/>
                </a:lnTo>
                <a:lnTo>
                  <a:pt x="1153776" y="1153775"/>
                </a:lnTo>
                <a:lnTo>
                  <a:pt x="0" y="11537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469485" y="5786399"/>
            <a:ext cx="1581776" cy="1686001"/>
          </a:xfrm>
          <a:custGeom>
            <a:avLst/>
            <a:gdLst/>
            <a:ahLst/>
            <a:cxnLst/>
            <a:rect r="r" b="b" t="t" l="l"/>
            <a:pathLst>
              <a:path h="1686001" w="1581776">
                <a:moveTo>
                  <a:pt x="0" y="0"/>
                </a:moveTo>
                <a:lnTo>
                  <a:pt x="1581776" y="0"/>
                </a:lnTo>
                <a:lnTo>
                  <a:pt x="1581776" y="1686002"/>
                </a:lnTo>
                <a:lnTo>
                  <a:pt x="0" y="16860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175751" y="5943235"/>
            <a:ext cx="1691624" cy="1372330"/>
          </a:xfrm>
          <a:custGeom>
            <a:avLst/>
            <a:gdLst/>
            <a:ahLst/>
            <a:cxnLst/>
            <a:rect r="r" b="b" t="t" l="l"/>
            <a:pathLst>
              <a:path h="1372330" w="1691624">
                <a:moveTo>
                  <a:pt x="0" y="0"/>
                </a:moveTo>
                <a:lnTo>
                  <a:pt x="1691624" y="0"/>
                </a:lnTo>
                <a:lnTo>
                  <a:pt x="1691624" y="1372330"/>
                </a:lnTo>
                <a:lnTo>
                  <a:pt x="0" y="137233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537099" y="4157701"/>
            <a:ext cx="1993602" cy="638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3"/>
              </a:lnSpc>
              <a:spcBef>
                <a:spcPct val="0"/>
              </a:spcBef>
            </a:pPr>
            <a:r>
              <a:rPr lang="en-US" sz="4494" spc="166">
                <a:solidFill>
                  <a:srgbClr val="000000"/>
                </a:solidFill>
                <a:latin typeface="Days"/>
              </a:rPr>
              <a:t>HTML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537099" y="5148301"/>
            <a:ext cx="1418927" cy="638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3"/>
              </a:lnSpc>
              <a:spcBef>
                <a:spcPct val="0"/>
              </a:spcBef>
            </a:pPr>
            <a:r>
              <a:rPr lang="en-US" sz="4494" spc="166">
                <a:solidFill>
                  <a:srgbClr val="000000"/>
                </a:solidFill>
                <a:latin typeface="Days"/>
              </a:rPr>
              <a:t>CSS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537099" y="6105525"/>
            <a:ext cx="3605411" cy="638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3"/>
              </a:lnSpc>
              <a:spcBef>
                <a:spcPct val="0"/>
              </a:spcBef>
            </a:pPr>
            <a:r>
              <a:rPr lang="en-US" sz="4494" spc="166">
                <a:solidFill>
                  <a:srgbClr val="000000"/>
                </a:solidFill>
                <a:latin typeface="Days"/>
              </a:rPr>
              <a:t>TypeScript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537099" y="7067474"/>
            <a:ext cx="6511032" cy="638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3"/>
              </a:lnSpc>
              <a:spcBef>
                <a:spcPct val="0"/>
              </a:spcBef>
            </a:pPr>
            <a:r>
              <a:rPr lang="en-US" sz="4494" spc="166">
                <a:solidFill>
                  <a:srgbClr val="000000"/>
                </a:solidFill>
                <a:latin typeface="Days"/>
              </a:rPr>
              <a:t>Angular Framework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706862" y="8029423"/>
            <a:ext cx="3647678" cy="638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3"/>
              </a:lnSpc>
              <a:spcBef>
                <a:spcPct val="0"/>
              </a:spcBef>
            </a:pPr>
            <a:r>
              <a:rPr lang="en-US" sz="4494" spc="166">
                <a:solidFill>
                  <a:srgbClr val="000000"/>
                </a:solidFill>
                <a:latin typeface="Days"/>
              </a:rPr>
              <a:t>Material UI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537099" y="8958301"/>
            <a:ext cx="4909542" cy="638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3"/>
              </a:lnSpc>
              <a:spcBef>
                <a:spcPct val="0"/>
              </a:spcBef>
            </a:pPr>
            <a:r>
              <a:rPr lang="en-US" sz="4494" spc="166">
                <a:solidFill>
                  <a:srgbClr val="000000"/>
                </a:solidFill>
                <a:latin typeface="Days"/>
              </a:rPr>
              <a:t>JSON-SERVER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8CB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31325" y="0"/>
            <a:ext cx="12654535" cy="3082224"/>
          </a:xfrm>
          <a:custGeom>
            <a:avLst/>
            <a:gdLst/>
            <a:ahLst/>
            <a:cxnLst/>
            <a:rect r="r" b="b" t="t" l="l"/>
            <a:pathLst>
              <a:path h="3082224" w="12654535">
                <a:moveTo>
                  <a:pt x="0" y="0"/>
                </a:moveTo>
                <a:lnTo>
                  <a:pt x="12654535" y="0"/>
                </a:lnTo>
                <a:lnTo>
                  <a:pt x="12654535" y="3082224"/>
                </a:lnTo>
                <a:lnTo>
                  <a:pt x="0" y="30822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8921" y="4098574"/>
            <a:ext cx="609600" cy="609600"/>
          </a:xfrm>
          <a:custGeom>
            <a:avLst/>
            <a:gdLst/>
            <a:ahLst/>
            <a:cxnLst/>
            <a:rect r="r" b="b" t="t" l="l"/>
            <a:pathLst>
              <a:path h="609600" w="609600">
                <a:moveTo>
                  <a:pt x="0" y="0"/>
                </a:moveTo>
                <a:lnTo>
                  <a:pt x="609600" y="0"/>
                </a:lnTo>
                <a:lnTo>
                  <a:pt x="6096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87910" y="4083482"/>
            <a:ext cx="14519536" cy="1503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63"/>
              </a:lnSpc>
            </a:pPr>
            <a:r>
              <a:rPr lang="en-US" sz="3603" spc="133">
                <a:solidFill>
                  <a:srgbClr val="000000"/>
                </a:solidFill>
                <a:latin typeface="Days"/>
              </a:rPr>
              <a:t>The delicacies are displayed with attractive images and crisp details.</a:t>
            </a:r>
          </a:p>
          <a:p>
            <a:pPr>
              <a:lnSpc>
                <a:spcPts val="3963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48921" y="5206700"/>
            <a:ext cx="609600" cy="609600"/>
          </a:xfrm>
          <a:custGeom>
            <a:avLst/>
            <a:gdLst/>
            <a:ahLst/>
            <a:cxnLst/>
            <a:rect r="r" b="b" t="t" l="l"/>
            <a:pathLst>
              <a:path h="609600" w="609600">
                <a:moveTo>
                  <a:pt x="0" y="0"/>
                </a:moveTo>
                <a:lnTo>
                  <a:pt x="609600" y="0"/>
                </a:lnTo>
                <a:lnTo>
                  <a:pt x="6096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58007" y="5281431"/>
            <a:ext cx="13917934" cy="1590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49"/>
              </a:lnSpc>
            </a:pPr>
            <a:r>
              <a:rPr lang="en-US" sz="3772" spc="139">
                <a:solidFill>
                  <a:srgbClr val="000000"/>
                </a:solidFill>
                <a:latin typeface="Days"/>
              </a:rPr>
              <a:t>Allowing the users to select the item of their choice and provide the order details.</a:t>
            </a:r>
          </a:p>
          <a:p>
            <a:pPr>
              <a:lnSpc>
                <a:spcPts val="414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487910" y="6587825"/>
            <a:ext cx="15400779" cy="1473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51"/>
              </a:lnSpc>
            </a:pPr>
            <a:r>
              <a:rPr lang="en-US" sz="3501" spc="129">
                <a:solidFill>
                  <a:srgbClr val="000000"/>
                </a:solidFill>
                <a:latin typeface="Days"/>
              </a:rPr>
              <a:t>The app can search and filter the items by the user’s preference for a quick selection.</a:t>
            </a:r>
          </a:p>
          <a:p>
            <a:pPr>
              <a:lnSpc>
                <a:spcPts val="3851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58326" y="6559250"/>
            <a:ext cx="609600" cy="609600"/>
          </a:xfrm>
          <a:custGeom>
            <a:avLst/>
            <a:gdLst/>
            <a:ahLst/>
            <a:cxnLst/>
            <a:rect r="r" b="b" t="t" l="l"/>
            <a:pathLst>
              <a:path h="609600" w="609600">
                <a:moveTo>
                  <a:pt x="0" y="0"/>
                </a:moveTo>
                <a:lnTo>
                  <a:pt x="609600" y="0"/>
                </a:lnTo>
                <a:lnTo>
                  <a:pt x="6096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58326" y="7911800"/>
            <a:ext cx="609600" cy="609600"/>
          </a:xfrm>
          <a:custGeom>
            <a:avLst/>
            <a:gdLst/>
            <a:ahLst/>
            <a:cxnLst/>
            <a:rect r="r" b="b" t="t" l="l"/>
            <a:pathLst>
              <a:path h="609600" w="609600">
                <a:moveTo>
                  <a:pt x="0" y="0"/>
                </a:moveTo>
                <a:lnTo>
                  <a:pt x="609600" y="0"/>
                </a:lnTo>
                <a:lnTo>
                  <a:pt x="6096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87910" y="7940375"/>
            <a:ext cx="15731483" cy="1880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94"/>
              </a:lnSpc>
            </a:pPr>
            <a:r>
              <a:rPr lang="en-US" sz="3358" spc="124">
                <a:solidFill>
                  <a:srgbClr val="000000"/>
                </a:solidFill>
                <a:latin typeface="Days"/>
              </a:rPr>
              <a:t>The app should redirect user to first validate his identity as site administrator before providing access to the order request view.</a:t>
            </a:r>
          </a:p>
          <a:p>
            <a:pPr>
              <a:lnSpc>
                <a:spcPts val="3694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3537099" y="830984"/>
            <a:ext cx="11708776" cy="1107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52"/>
              </a:lnSpc>
              <a:spcBef>
                <a:spcPct val="0"/>
              </a:spcBef>
            </a:pPr>
            <a:r>
              <a:rPr lang="en-US" sz="7866" spc="291">
                <a:solidFill>
                  <a:srgbClr val="000000"/>
                </a:solidFill>
                <a:latin typeface="Days"/>
              </a:rPr>
              <a:t>Problem Statement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8CB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87092" y="159689"/>
            <a:ext cx="6458077" cy="961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19"/>
              </a:lnSpc>
              <a:spcBef>
                <a:spcPct val="0"/>
              </a:spcBef>
            </a:pPr>
            <a:r>
              <a:rPr lang="en-US" sz="6835" spc="252">
                <a:solidFill>
                  <a:srgbClr val="000000"/>
                </a:solidFill>
                <a:latin typeface="Days"/>
              </a:rPr>
              <a:t>Architecture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5201493" y="0"/>
            <a:ext cx="7429274" cy="1809524"/>
          </a:xfrm>
          <a:custGeom>
            <a:avLst/>
            <a:gdLst/>
            <a:ahLst/>
            <a:cxnLst/>
            <a:rect r="r" b="b" t="t" l="l"/>
            <a:pathLst>
              <a:path h="1809524" w="7429274">
                <a:moveTo>
                  <a:pt x="0" y="0"/>
                </a:moveTo>
                <a:lnTo>
                  <a:pt x="7429274" y="0"/>
                </a:lnTo>
                <a:lnTo>
                  <a:pt x="7429274" y="1809524"/>
                </a:lnTo>
                <a:lnTo>
                  <a:pt x="0" y="18095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53204" y="1906566"/>
            <a:ext cx="4107061" cy="638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3"/>
              </a:lnSpc>
            </a:pPr>
            <a:r>
              <a:rPr lang="en-US" sz="4494" spc="166">
                <a:solidFill>
                  <a:srgbClr val="000000"/>
                </a:solidFill>
                <a:latin typeface="Days"/>
              </a:rPr>
              <a:t>Components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579377" y="1906566"/>
            <a:ext cx="2847479" cy="638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3"/>
              </a:lnSpc>
            </a:pPr>
            <a:r>
              <a:rPr lang="en-US" sz="4494" spc="166">
                <a:solidFill>
                  <a:srgbClr val="000000"/>
                </a:solidFill>
                <a:latin typeface="Days"/>
              </a:rPr>
              <a:t>Services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246131" y="1906566"/>
            <a:ext cx="2331541" cy="638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3"/>
              </a:lnSpc>
            </a:pPr>
            <a:r>
              <a:rPr lang="en-US" sz="4494" spc="166">
                <a:solidFill>
                  <a:srgbClr val="000000"/>
                </a:solidFill>
                <a:latin typeface="Days"/>
              </a:rPr>
              <a:t>Models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53204" y="2620864"/>
            <a:ext cx="2941538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4979" indent="-237490" lvl="1">
              <a:lnSpc>
                <a:spcPts val="2419"/>
              </a:lnSpc>
              <a:buFont typeface="Arial"/>
              <a:buChar char="•"/>
            </a:pPr>
            <a:r>
              <a:rPr lang="en-US" sz="2199" spc="81">
                <a:solidFill>
                  <a:srgbClr val="000000"/>
                </a:solidFill>
                <a:latin typeface="Days"/>
              </a:rPr>
              <a:t>AppComponent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53204" y="3123372"/>
            <a:ext cx="3460353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4979" indent="-237490" lvl="1">
              <a:lnSpc>
                <a:spcPts val="2419"/>
              </a:lnSpc>
              <a:buFont typeface="Arial"/>
              <a:buChar char="•"/>
            </a:pPr>
            <a:r>
              <a:rPr lang="en-US" sz="2199" spc="81">
                <a:solidFill>
                  <a:srgbClr val="000000"/>
                </a:solidFill>
                <a:latin typeface="Days"/>
              </a:rPr>
              <a:t>HeaderComponent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53204" y="3627562"/>
            <a:ext cx="3597473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4979" indent="-237490" lvl="1">
              <a:lnSpc>
                <a:spcPts val="2419"/>
              </a:lnSpc>
              <a:buFont typeface="Arial"/>
              <a:buChar char="•"/>
            </a:pPr>
            <a:r>
              <a:rPr lang="en-US" sz="2199" spc="81">
                <a:solidFill>
                  <a:srgbClr val="000000"/>
                </a:solidFill>
                <a:latin typeface="Days"/>
              </a:rPr>
              <a:t>LandingComponent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53204" y="4131752"/>
            <a:ext cx="3375720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4979" indent="-237490" lvl="1">
              <a:lnSpc>
                <a:spcPts val="2419"/>
              </a:lnSpc>
              <a:buFont typeface="Arial"/>
              <a:buChar char="•"/>
            </a:pPr>
            <a:r>
              <a:rPr lang="en-US" sz="2199" spc="81">
                <a:solidFill>
                  <a:srgbClr val="000000"/>
                </a:solidFill>
                <a:latin typeface="Days"/>
              </a:rPr>
              <a:t>FooterComponent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68286" y="5644322"/>
            <a:ext cx="3375720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4979" indent="-237490" lvl="1">
              <a:lnSpc>
                <a:spcPts val="2419"/>
              </a:lnSpc>
              <a:buFont typeface="Arial"/>
              <a:buChar char="•"/>
            </a:pPr>
            <a:r>
              <a:rPr lang="en-US" sz="2199" spc="81">
                <a:solidFill>
                  <a:srgbClr val="000000"/>
                </a:solidFill>
                <a:latin typeface="Days"/>
              </a:rPr>
              <a:t>FooterComponent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53204" y="4635942"/>
            <a:ext cx="3080147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4979" indent="-237490" lvl="1">
              <a:lnSpc>
                <a:spcPts val="2419"/>
              </a:lnSpc>
              <a:buFont typeface="Arial"/>
              <a:buChar char="•"/>
            </a:pPr>
            <a:r>
              <a:rPr lang="en-US" sz="2199" spc="81">
                <a:solidFill>
                  <a:srgbClr val="000000"/>
                </a:solidFill>
                <a:latin typeface="Days"/>
              </a:rPr>
              <a:t>CardComponent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68286" y="5140132"/>
            <a:ext cx="3445272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4979" indent="-237490" lvl="1">
              <a:lnSpc>
                <a:spcPts val="2419"/>
              </a:lnSpc>
              <a:buFont typeface="Arial"/>
              <a:buChar char="•"/>
            </a:pPr>
            <a:r>
              <a:rPr lang="en-US" sz="2199" spc="81">
                <a:solidFill>
                  <a:srgbClr val="000000"/>
                </a:solidFill>
                <a:latin typeface="Days"/>
              </a:rPr>
              <a:t>SearchComponent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53204" y="6148512"/>
            <a:ext cx="3875981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4979" indent="-237490" lvl="1">
              <a:lnSpc>
                <a:spcPts val="2419"/>
              </a:lnSpc>
              <a:buFont typeface="Arial"/>
              <a:buChar char="•"/>
            </a:pPr>
            <a:r>
              <a:rPr lang="en-US" sz="2199" spc="81">
                <a:solidFill>
                  <a:srgbClr val="000000"/>
                </a:solidFill>
                <a:latin typeface="Days"/>
              </a:rPr>
              <a:t>CustomerComponent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53204" y="6652702"/>
            <a:ext cx="4791373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4979" indent="-237490" lvl="1">
              <a:lnSpc>
                <a:spcPts val="2419"/>
              </a:lnSpc>
              <a:buFont typeface="Arial"/>
              <a:buChar char="•"/>
            </a:pPr>
            <a:r>
              <a:rPr lang="en-US" sz="2199" spc="81">
                <a:solidFill>
                  <a:srgbClr val="000000"/>
                </a:solidFill>
                <a:latin typeface="Days"/>
              </a:rPr>
              <a:t>CustomerHomeComponent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68286" y="7156892"/>
            <a:ext cx="3236516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4979" indent="-237490" lvl="1">
              <a:lnSpc>
                <a:spcPts val="2419"/>
              </a:lnSpc>
              <a:buFont typeface="Arial"/>
              <a:buChar char="•"/>
            </a:pPr>
            <a:r>
              <a:rPr lang="en-US" sz="2199" spc="81">
                <a:solidFill>
                  <a:srgbClr val="000000"/>
                </a:solidFill>
                <a:latin typeface="Days"/>
              </a:rPr>
              <a:t>SellerComponent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53204" y="7661082"/>
            <a:ext cx="4152007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4979" indent="-237490" lvl="1">
              <a:lnSpc>
                <a:spcPts val="2419"/>
              </a:lnSpc>
              <a:buFont typeface="Arial"/>
              <a:buChar char="•"/>
            </a:pPr>
            <a:r>
              <a:rPr lang="en-US" sz="2199" spc="81">
                <a:solidFill>
                  <a:srgbClr val="000000"/>
                </a:solidFill>
                <a:latin typeface="Days"/>
              </a:rPr>
              <a:t>SellerHomeComponent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53204" y="8165272"/>
            <a:ext cx="4584700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4979" indent="-237490" lvl="1">
              <a:lnSpc>
                <a:spcPts val="2419"/>
              </a:lnSpc>
              <a:buFont typeface="Arial"/>
              <a:buChar char="•"/>
            </a:pPr>
            <a:r>
              <a:rPr lang="en-US" sz="2199" spc="81">
                <a:solidFill>
                  <a:srgbClr val="000000"/>
                </a:solidFill>
                <a:latin typeface="Days"/>
              </a:rPr>
              <a:t>SellerAddItemComponent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74586" y="8669462"/>
            <a:ext cx="4572099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4979" indent="-237490" lvl="1">
              <a:lnSpc>
                <a:spcPts val="2419"/>
              </a:lnSpc>
              <a:buFont typeface="Arial"/>
              <a:buChar char="•"/>
            </a:pPr>
            <a:r>
              <a:rPr lang="en-US" sz="2199" spc="81">
                <a:solidFill>
                  <a:srgbClr val="000000"/>
                </a:solidFill>
                <a:latin typeface="Days"/>
              </a:rPr>
              <a:t>SellerListItemComponent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53204" y="9173652"/>
            <a:ext cx="5096669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4979" indent="-237490" lvl="1">
              <a:lnSpc>
                <a:spcPts val="2419"/>
              </a:lnSpc>
              <a:buFont typeface="Arial"/>
              <a:buChar char="•"/>
            </a:pPr>
            <a:r>
              <a:rPr lang="en-US" sz="2199" spc="81">
                <a:solidFill>
                  <a:srgbClr val="000000"/>
                </a:solidFill>
                <a:latin typeface="Days"/>
              </a:rPr>
              <a:t>SellerUpdateItemComponent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53204" y="9677842"/>
            <a:ext cx="3156347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4979" indent="-237490" lvl="1">
              <a:lnSpc>
                <a:spcPts val="2419"/>
              </a:lnSpc>
              <a:buFont typeface="Arial"/>
              <a:buChar char="•"/>
            </a:pPr>
            <a:r>
              <a:rPr lang="en-US" sz="2199" spc="81">
                <a:solidFill>
                  <a:srgbClr val="000000"/>
                </a:solidFill>
                <a:latin typeface="Days"/>
              </a:rPr>
              <a:t>ErrorComponent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579377" y="2620864"/>
            <a:ext cx="2486025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4979" indent="-237490" lvl="1">
              <a:lnSpc>
                <a:spcPts val="2419"/>
              </a:lnSpc>
              <a:buFont typeface="Arial"/>
              <a:buChar char="•"/>
            </a:pPr>
            <a:r>
              <a:rPr lang="en-US" sz="2199" spc="81">
                <a:solidFill>
                  <a:srgbClr val="000000"/>
                </a:solidFill>
                <a:latin typeface="Days"/>
              </a:rPr>
              <a:t>FoodService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579377" y="3125054"/>
            <a:ext cx="2620070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4979" indent="-237490" lvl="1">
              <a:lnSpc>
                <a:spcPts val="2419"/>
              </a:lnSpc>
              <a:buFont typeface="Arial"/>
              <a:buChar char="•"/>
            </a:pPr>
            <a:r>
              <a:rPr lang="en-US" sz="2199" spc="81">
                <a:solidFill>
                  <a:srgbClr val="000000"/>
                </a:solidFill>
                <a:latin typeface="Days"/>
              </a:rPr>
              <a:t>SellerService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579377" y="3629244"/>
            <a:ext cx="2441575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4979" indent="-237490" lvl="1">
              <a:lnSpc>
                <a:spcPts val="2419"/>
              </a:lnSpc>
              <a:buFont typeface="Arial"/>
              <a:buChar char="•"/>
            </a:pPr>
            <a:r>
              <a:rPr lang="en-US" sz="2199" spc="81">
                <a:solidFill>
                  <a:srgbClr val="000000"/>
                </a:solidFill>
                <a:latin typeface="Days"/>
              </a:rPr>
              <a:t>UserService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460692" y="2678014"/>
            <a:ext cx="1902420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4979" indent="-237490" lvl="1">
              <a:lnSpc>
                <a:spcPts val="2419"/>
              </a:lnSpc>
              <a:buFont typeface="Arial"/>
              <a:buChar char="•"/>
            </a:pPr>
            <a:r>
              <a:rPr lang="en-US" sz="2199" spc="81">
                <a:solidFill>
                  <a:srgbClr val="000000"/>
                </a:solidFill>
                <a:latin typeface="Days"/>
              </a:rPr>
              <a:t>CartItem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521860" y="4133434"/>
            <a:ext cx="2296914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4979" indent="-237490" lvl="1">
              <a:lnSpc>
                <a:spcPts val="2419"/>
              </a:lnSpc>
              <a:buFont typeface="Arial"/>
              <a:buChar char="•"/>
            </a:pPr>
            <a:r>
              <a:rPr lang="en-US" sz="2199" spc="81">
                <a:solidFill>
                  <a:srgbClr val="000000"/>
                </a:solidFill>
                <a:latin typeface="Days"/>
              </a:rPr>
              <a:t>SellerLogin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85348" y="3153629"/>
            <a:ext cx="1366639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4979" indent="-237490" lvl="1">
              <a:lnSpc>
                <a:spcPts val="2419"/>
              </a:lnSpc>
              <a:buFont typeface="Arial"/>
              <a:buChar char="•"/>
            </a:pPr>
            <a:r>
              <a:rPr lang="en-US" sz="2199" spc="81">
                <a:solidFill>
                  <a:srgbClr val="000000"/>
                </a:solidFill>
                <a:latin typeface="Days"/>
              </a:rPr>
              <a:t>Items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521860" y="3629244"/>
            <a:ext cx="2854424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4979" indent="-237490" lvl="1">
              <a:lnSpc>
                <a:spcPts val="2419"/>
              </a:lnSpc>
              <a:buFont typeface="Arial"/>
              <a:buChar char="•"/>
            </a:pPr>
            <a:r>
              <a:rPr lang="en-US" sz="2199" spc="81">
                <a:solidFill>
                  <a:srgbClr val="000000"/>
                </a:solidFill>
                <a:latin typeface="Days"/>
              </a:rPr>
              <a:t>PriceSummary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521860" y="4637624"/>
            <a:ext cx="2513310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4979" indent="-237490" lvl="1">
              <a:lnSpc>
                <a:spcPts val="2419"/>
              </a:lnSpc>
              <a:buFont typeface="Arial"/>
              <a:buChar char="•"/>
            </a:pPr>
            <a:r>
              <a:rPr lang="en-US" sz="2199" spc="81">
                <a:solidFill>
                  <a:srgbClr val="000000"/>
                </a:solidFill>
                <a:latin typeface="Days"/>
              </a:rPr>
              <a:t>SellerSignup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521860" y="5644322"/>
            <a:ext cx="2334816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4979" indent="-237490" lvl="1">
              <a:lnSpc>
                <a:spcPts val="2419"/>
              </a:lnSpc>
              <a:buFont typeface="Arial"/>
              <a:buChar char="•"/>
            </a:pPr>
            <a:r>
              <a:rPr lang="en-US" sz="2199" spc="81">
                <a:solidFill>
                  <a:srgbClr val="000000"/>
                </a:solidFill>
                <a:latin typeface="Days"/>
              </a:rPr>
              <a:t>UserSignup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521860" y="5113239"/>
            <a:ext cx="2118320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4979" indent="-237490" lvl="1">
              <a:lnSpc>
                <a:spcPts val="2419"/>
              </a:lnSpc>
              <a:buFont typeface="Arial"/>
              <a:buChar char="•"/>
            </a:pPr>
            <a:r>
              <a:rPr lang="en-US" sz="2199" spc="81">
                <a:solidFill>
                  <a:srgbClr val="000000"/>
                </a:solidFill>
                <a:latin typeface="Days"/>
              </a:rPr>
              <a:t>UserLogin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8CB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38817" y="0"/>
            <a:ext cx="7743095" cy="1885960"/>
          </a:xfrm>
          <a:custGeom>
            <a:avLst/>
            <a:gdLst/>
            <a:ahLst/>
            <a:cxnLst/>
            <a:rect r="r" b="b" t="t" l="l"/>
            <a:pathLst>
              <a:path h="1885960" w="7743095">
                <a:moveTo>
                  <a:pt x="0" y="0"/>
                </a:moveTo>
                <a:lnTo>
                  <a:pt x="7743095" y="0"/>
                </a:lnTo>
                <a:lnTo>
                  <a:pt x="7743095" y="1885960"/>
                </a:lnTo>
                <a:lnTo>
                  <a:pt x="0" y="1885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8467527" y="4391149"/>
            <a:ext cx="1127295" cy="803198"/>
          </a:xfrm>
          <a:custGeom>
            <a:avLst/>
            <a:gdLst/>
            <a:ahLst/>
            <a:cxnLst/>
            <a:rect r="r" b="b" t="t" l="l"/>
            <a:pathLst>
              <a:path h="803198" w="1127295">
                <a:moveTo>
                  <a:pt x="0" y="0"/>
                </a:moveTo>
                <a:lnTo>
                  <a:pt x="1127295" y="0"/>
                </a:lnTo>
                <a:lnTo>
                  <a:pt x="1127295" y="803197"/>
                </a:lnTo>
                <a:lnTo>
                  <a:pt x="0" y="8031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59627" y="341980"/>
            <a:ext cx="7301475" cy="1287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59"/>
              </a:lnSpc>
              <a:spcBef>
                <a:spcPct val="0"/>
              </a:spcBef>
            </a:pPr>
            <a:r>
              <a:rPr lang="en-US" sz="9054" spc="334">
                <a:solidFill>
                  <a:srgbClr val="000000"/>
                </a:solidFill>
                <a:latin typeface="Days"/>
              </a:rPr>
              <a:t>Layout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25080" y="3189317"/>
            <a:ext cx="13037839" cy="1039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92"/>
              </a:lnSpc>
              <a:spcBef>
                <a:spcPct val="0"/>
              </a:spcBef>
            </a:pPr>
            <a:r>
              <a:rPr lang="en-US" sz="7356" spc="272">
                <a:solidFill>
                  <a:srgbClr val="000000"/>
                </a:solidFill>
                <a:latin typeface="Days"/>
              </a:rPr>
              <a:t>Header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433390" y="5423070"/>
            <a:ext cx="7421219" cy="1074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71"/>
              </a:lnSpc>
              <a:spcBef>
                <a:spcPct val="0"/>
              </a:spcBef>
            </a:pPr>
            <a:r>
              <a:rPr lang="en-US" sz="7519" spc="278">
                <a:solidFill>
                  <a:srgbClr val="000000"/>
                </a:solidFill>
                <a:latin typeface="Days"/>
              </a:rPr>
              <a:t>Landing View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5400000">
            <a:off x="8467527" y="6659142"/>
            <a:ext cx="1127295" cy="803198"/>
          </a:xfrm>
          <a:custGeom>
            <a:avLst/>
            <a:gdLst/>
            <a:ahLst/>
            <a:cxnLst/>
            <a:rect r="r" b="b" t="t" l="l"/>
            <a:pathLst>
              <a:path h="803198" w="1127295">
                <a:moveTo>
                  <a:pt x="0" y="0"/>
                </a:moveTo>
                <a:lnTo>
                  <a:pt x="1127295" y="0"/>
                </a:lnTo>
                <a:lnTo>
                  <a:pt x="1127295" y="803197"/>
                </a:lnTo>
                <a:lnTo>
                  <a:pt x="0" y="8031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205707" y="7691063"/>
            <a:ext cx="3650935" cy="1074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71"/>
              </a:lnSpc>
              <a:spcBef>
                <a:spcPct val="0"/>
              </a:spcBef>
            </a:pPr>
            <a:r>
              <a:rPr lang="en-US" sz="7519" spc="278">
                <a:solidFill>
                  <a:srgbClr val="000000"/>
                </a:solidFill>
                <a:latin typeface="Days"/>
              </a:rPr>
              <a:t>Footer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8CB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27771" y="2187284"/>
            <a:ext cx="4242278" cy="655625"/>
          </a:xfrm>
          <a:custGeom>
            <a:avLst/>
            <a:gdLst/>
            <a:ahLst/>
            <a:cxnLst/>
            <a:rect r="r" b="b" t="t" l="l"/>
            <a:pathLst>
              <a:path h="655625" w="4242278">
                <a:moveTo>
                  <a:pt x="0" y="0"/>
                </a:moveTo>
                <a:lnTo>
                  <a:pt x="4242278" y="0"/>
                </a:lnTo>
                <a:lnTo>
                  <a:pt x="4242278" y="655625"/>
                </a:lnTo>
                <a:lnTo>
                  <a:pt x="0" y="655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27771" y="5552967"/>
            <a:ext cx="4242278" cy="655625"/>
          </a:xfrm>
          <a:custGeom>
            <a:avLst/>
            <a:gdLst/>
            <a:ahLst/>
            <a:cxnLst/>
            <a:rect r="r" b="b" t="t" l="l"/>
            <a:pathLst>
              <a:path h="655625" w="4242278">
                <a:moveTo>
                  <a:pt x="0" y="0"/>
                </a:moveTo>
                <a:lnTo>
                  <a:pt x="4242278" y="0"/>
                </a:lnTo>
                <a:lnTo>
                  <a:pt x="4242278" y="655624"/>
                </a:lnTo>
                <a:lnTo>
                  <a:pt x="0" y="655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33160" y="5543442"/>
            <a:ext cx="4080837" cy="630675"/>
          </a:xfrm>
          <a:custGeom>
            <a:avLst/>
            <a:gdLst/>
            <a:ahLst/>
            <a:cxnLst/>
            <a:rect r="r" b="b" t="t" l="l"/>
            <a:pathLst>
              <a:path h="630675" w="4080837">
                <a:moveTo>
                  <a:pt x="0" y="0"/>
                </a:moveTo>
                <a:lnTo>
                  <a:pt x="4080836" y="0"/>
                </a:lnTo>
                <a:lnTo>
                  <a:pt x="4080836" y="630674"/>
                </a:lnTo>
                <a:lnTo>
                  <a:pt x="0" y="6306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028872" y="3879533"/>
            <a:ext cx="110490" cy="108585"/>
            <a:chOff x="0" y="0"/>
            <a:chExt cx="147320" cy="1447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5720" y="45720"/>
              <a:ext cx="50800" cy="52070"/>
            </a:xfrm>
            <a:custGeom>
              <a:avLst/>
              <a:gdLst/>
              <a:ahLst/>
              <a:cxnLst/>
              <a:rect r="r" b="b" t="t" l="l"/>
              <a:pathLst>
                <a:path h="52070" w="50800">
                  <a:moveTo>
                    <a:pt x="50800" y="17780"/>
                  </a:moveTo>
                  <a:cubicBezTo>
                    <a:pt x="29210" y="52070"/>
                    <a:pt x="10160" y="45720"/>
                    <a:pt x="5080" y="38100"/>
                  </a:cubicBezTo>
                  <a:cubicBezTo>
                    <a:pt x="0" y="30480"/>
                    <a:pt x="3810" y="10160"/>
                    <a:pt x="10160" y="5080"/>
                  </a:cubicBezTo>
                  <a:cubicBezTo>
                    <a:pt x="16510" y="0"/>
                    <a:pt x="44450" y="7620"/>
                    <a:pt x="44450" y="7620"/>
                  </a:cubicBezTo>
                </a:path>
              </a:pathLst>
            </a:custGeom>
            <a:solidFill>
              <a:srgbClr val="2D90EB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5108384" y="0"/>
            <a:ext cx="7324776" cy="1784072"/>
          </a:xfrm>
          <a:custGeom>
            <a:avLst/>
            <a:gdLst/>
            <a:ahLst/>
            <a:cxnLst/>
            <a:rect r="r" b="b" t="t" l="l"/>
            <a:pathLst>
              <a:path h="1784072" w="7324776">
                <a:moveTo>
                  <a:pt x="0" y="0"/>
                </a:moveTo>
                <a:lnTo>
                  <a:pt x="7324776" y="0"/>
                </a:lnTo>
                <a:lnTo>
                  <a:pt x="7324776" y="1784072"/>
                </a:lnTo>
                <a:lnTo>
                  <a:pt x="0" y="1784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575226" y="318490"/>
            <a:ext cx="6391091" cy="1076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71"/>
              </a:lnSpc>
              <a:spcBef>
                <a:spcPct val="0"/>
              </a:spcBef>
            </a:pPr>
            <a:r>
              <a:rPr lang="en-US" sz="7519" spc="278">
                <a:solidFill>
                  <a:srgbClr val="000000"/>
                </a:solidFill>
                <a:latin typeface="Days"/>
              </a:rPr>
              <a:t>Data-Flow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34398" y="2225384"/>
            <a:ext cx="3629025" cy="627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9"/>
              </a:lnSpc>
              <a:spcBef>
                <a:spcPct val="0"/>
              </a:spcBef>
            </a:pPr>
            <a:r>
              <a:rPr lang="en-US" sz="4399" spc="162">
                <a:solidFill>
                  <a:srgbClr val="000000"/>
                </a:solidFill>
                <a:latin typeface="Days"/>
              </a:rPr>
              <a:t>Application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584810" y="5577917"/>
            <a:ext cx="4080837" cy="630675"/>
          </a:xfrm>
          <a:custGeom>
            <a:avLst/>
            <a:gdLst/>
            <a:ahLst/>
            <a:cxnLst/>
            <a:rect r="r" b="b" t="t" l="l"/>
            <a:pathLst>
              <a:path h="630675" w="4080837">
                <a:moveTo>
                  <a:pt x="0" y="0"/>
                </a:moveTo>
                <a:lnTo>
                  <a:pt x="4080836" y="0"/>
                </a:lnTo>
                <a:lnTo>
                  <a:pt x="4080836" y="630674"/>
                </a:lnTo>
                <a:lnTo>
                  <a:pt x="0" y="6306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23368" y="5715864"/>
            <a:ext cx="4242278" cy="408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9"/>
              </a:lnSpc>
              <a:spcBef>
                <a:spcPct val="0"/>
              </a:spcBef>
            </a:pPr>
            <a:r>
              <a:rPr lang="en-US" sz="2899" spc="107">
                <a:solidFill>
                  <a:srgbClr val="000000"/>
                </a:solidFill>
                <a:latin typeface="Days"/>
              </a:rPr>
              <a:t>Header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338714" y="5661186"/>
            <a:ext cx="2540198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en-US" sz="2499" spc="92">
                <a:solidFill>
                  <a:srgbClr val="000000"/>
                </a:solidFill>
                <a:latin typeface="Days"/>
              </a:rPr>
              <a:t>Router-Outlet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947477" y="5690504"/>
            <a:ext cx="1213644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en-US" sz="2499" spc="92">
                <a:solidFill>
                  <a:srgbClr val="000000"/>
                </a:solidFill>
                <a:latin typeface="Days"/>
              </a:rPr>
              <a:t>Footer</a:t>
            </a:r>
          </a:p>
        </p:txBody>
      </p:sp>
      <p:sp>
        <p:nvSpPr>
          <p:cNvPr name="AutoShape 14" id="14"/>
          <p:cNvSpPr/>
          <p:nvPr/>
        </p:nvSpPr>
        <p:spPr>
          <a:xfrm>
            <a:off x="2544507" y="3988117"/>
            <a:ext cx="1192907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 flipV="true">
            <a:off x="8548910" y="2852764"/>
            <a:ext cx="56133" cy="278937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H="true" flipV="true">
            <a:off x="2525457" y="3969067"/>
            <a:ext cx="0" cy="167306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H="true" flipV="true">
            <a:off x="14454528" y="4020505"/>
            <a:ext cx="0" cy="167306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2625228" y="7735295"/>
            <a:ext cx="1192907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H="true" flipV="true">
            <a:off x="8548910" y="6208591"/>
            <a:ext cx="40853" cy="152670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flipV="true">
            <a:off x="8589763" y="7735295"/>
            <a:ext cx="0" cy="74430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flipV="true">
            <a:off x="2644278" y="7754345"/>
            <a:ext cx="0" cy="74430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flipV="true">
            <a:off x="14554299" y="7716245"/>
            <a:ext cx="0" cy="74430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703630" y="8498646"/>
            <a:ext cx="4080837" cy="630675"/>
          </a:xfrm>
          <a:custGeom>
            <a:avLst/>
            <a:gdLst/>
            <a:ahLst/>
            <a:cxnLst/>
            <a:rect r="r" b="b" t="t" l="l"/>
            <a:pathLst>
              <a:path h="630675" w="4080837">
                <a:moveTo>
                  <a:pt x="0" y="0"/>
                </a:moveTo>
                <a:lnTo>
                  <a:pt x="4080837" y="0"/>
                </a:lnTo>
                <a:lnTo>
                  <a:pt x="4080837" y="630675"/>
                </a:lnTo>
                <a:lnTo>
                  <a:pt x="0" y="630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542189" y="8636594"/>
            <a:ext cx="4242278" cy="408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9"/>
              </a:lnSpc>
              <a:spcBef>
                <a:spcPct val="0"/>
              </a:spcBef>
            </a:pPr>
            <a:r>
              <a:rPr lang="en-US" sz="2899" spc="107">
                <a:solidFill>
                  <a:srgbClr val="000000"/>
                </a:solidFill>
                <a:latin typeface="Days"/>
              </a:rPr>
              <a:t>Seller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2575551" y="8414224"/>
            <a:ext cx="4080837" cy="630675"/>
          </a:xfrm>
          <a:custGeom>
            <a:avLst/>
            <a:gdLst/>
            <a:ahLst/>
            <a:cxnLst/>
            <a:rect r="r" b="b" t="t" l="l"/>
            <a:pathLst>
              <a:path h="630675" w="4080837">
                <a:moveTo>
                  <a:pt x="0" y="0"/>
                </a:moveTo>
                <a:lnTo>
                  <a:pt x="4080837" y="0"/>
                </a:lnTo>
                <a:lnTo>
                  <a:pt x="4080837" y="630675"/>
                </a:lnTo>
                <a:lnTo>
                  <a:pt x="0" y="630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2414110" y="8552172"/>
            <a:ext cx="4242278" cy="408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9"/>
              </a:lnSpc>
              <a:spcBef>
                <a:spcPct val="0"/>
              </a:spcBef>
            </a:pPr>
            <a:r>
              <a:rPr lang="en-US" sz="2899" spc="107">
                <a:solidFill>
                  <a:srgbClr val="000000"/>
                </a:solidFill>
                <a:latin typeface="Days"/>
              </a:rPr>
              <a:t>User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6649116" y="8498646"/>
            <a:ext cx="4080837" cy="630675"/>
          </a:xfrm>
          <a:custGeom>
            <a:avLst/>
            <a:gdLst/>
            <a:ahLst/>
            <a:cxnLst/>
            <a:rect r="r" b="b" t="t" l="l"/>
            <a:pathLst>
              <a:path h="630675" w="4080837">
                <a:moveTo>
                  <a:pt x="0" y="0"/>
                </a:moveTo>
                <a:lnTo>
                  <a:pt x="4080836" y="0"/>
                </a:lnTo>
                <a:lnTo>
                  <a:pt x="4080836" y="630675"/>
                </a:lnTo>
                <a:lnTo>
                  <a:pt x="0" y="630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6487674" y="8636594"/>
            <a:ext cx="4242278" cy="408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9"/>
              </a:lnSpc>
              <a:spcBef>
                <a:spcPct val="0"/>
              </a:spcBef>
            </a:pPr>
            <a:r>
              <a:rPr lang="en-US" sz="2899" spc="107">
                <a:solidFill>
                  <a:srgbClr val="000000"/>
                </a:solidFill>
                <a:latin typeface="Days"/>
              </a:rPr>
              <a:t>Default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DAF01Kw4AVY</dc:identifier>
  <dcterms:modified xsi:type="dcterms:W3CDTF">2011-08-01T06:04:30Z</dcterms:modified>
  <cp:revision>1</cp:revision>
  <dc:title>Blue and Pink Professional Business Strategy Presentation</dc:title>
</cp:coreProperties>
</file>